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azydog" charset="1" panose="00000000000000000000"/>
      <p:regular r:id="rId18"/>
    </p:embeddedFont>
    <p:embeddedFont>
      <p:font typeface="Klein" charset="1" panose="02000503060000020004"/>
      <p:regular r:id="rId19"/>
    </p:embeddedFont>
    <p:embeddedFont>
      <p:font typeface="Open Sans Extra Bold" charset="1" panose="020B09060308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1.jpeg" Type="http://schemas.openxmlformats.org/officeDocument/2006/relationships/image"/><Relationship Id="rId4" Target="../media/image114.png" Type="http://schemas.openxmlformats.org/officeDocument/2006/relationships/image"/><Relationship Id="rId5" Target="../media/image1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2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25.gif" Type="http://schemas.openxmlformats.org/officeDocument/2006/relationships/image"/><Relationship Id="rId16" Target="../media/image26.png" Type="http://schemas.openxmlformats.org/officeDocument/2006/relationships/image"/><Relationship Id="rId17" Target="../media/image27.png" Type="http://schemas.openxmlformats.org/officeDocument/2006/relationships/image"/><Relationship Id="rId18" Target="../media/image28.png" Type="http://schemas.openxmlformats.org/officeDocument/2006/relationships/image"/><Relationship Id="rId19" Target="../media/image29.svg" Type="http://schemas.openxmlformats.org/officeDocument/2006/relationships/image"/><Relationship Id="rId2" Target="../media/image1.png" Type="http://schemas.openxmlformats.org/officeDocument/2006/relationships/image"/><Relationship Id="rId20" Target="../media/image30.png" Type="http://schemas.openxmlformats.org/officeDocument/2006/relationships/image"/><Relationship Id="rId21" Target="../media/image31.png" Type="http://schemas.openxmlformats.org/officeDocument/2006/relationships/image"/><Relationship Id="rId22" Target="../media/image32.svg" Type="http://schemas.openxmlformats.org/officeDocument/2006/relationships/image"/><Relationship Id="rId23" Target="../media/image33.gif" Type="http://schemas.openxmlformats.org/officeDocument/2006/relationships/image"/><Relationship Id="rId24" Target="../media/image34.png" Type="http://schemas.openxmlformats.org/officeDocument/2006/relationships/image"/><Relationship Id="rId25" Target="../media/image35.png" Type="http://schemas.openxmlformats.org/officeDocument/2006/relationships/image"/><Relationship Id="rId26" Target="../media/image36.svg" Type="http://schemas.openxmlformats.org/officeDocument/2006/relationships/image"/><Relationship Id="rId27" Target="../media/image37.png" Type="http://schemas.openxmlformats.org/officeDocument/2006/relationships/image"/><Relationship Id="rId28" Target="../media/image38.svg" Type="http://schemas.openxmlformats.org/officeDocument/2006/relationships/image"/><Relationship Id="rId29" Target="../media/image39.png" Type="http://schemas.openxmlformats.org/officeDocument/2006/relationships/image"/><Relationship Id="rId3" Target="../media/image5.png" Type="http://schemas.openxmlformats.org/officeDocument/2006/relationships/image"/><Relationship Id="rId30" Target="../media/image40.png" Type="http://schemas.openxmlformats.org/officeDocument/2006/relationships/image"/><Relationship Id="rId31" Target="../media/image41.svg" Type="http://schemas.openxmlformats.org/officeDocument/2006/relationships/image"/><Relationship Id="rId32" Target="../media/image42.png" Type="http://schemas.openxmlformats.org/officeDocument/2006/relationships/image"/><Relationship Id="rId33" Target="../media/image43.svg" Type="http://schemas.openxmlformats.org/officeDocument/2006/relationships/image"/><Relationship Id="rId34" Target="../media/image44.png" Type="http://schemas.openxmlformats.org/officeDocument/2006/relationships/image"/><Relationship Id="rId35" Target="../media/image45.svg" Type="http://schemas.openxmlformats.org/officeDocument/2006/relationships/image"/><Relationship Id="rId36" Target="../media/image46.png" Type="http://schemas.openxmlformats.org/officeDocument/2006/relationships/image"/><Relationship Id="rId37" Target="../media/image47.svg" Type="http://schemas.openxmlformats.org/officeDocument/2006/relationships/image"/><Relationship Id="rId38" Target="../media/image48.png" Type="http://schemas.openxmlformats.org/officeDocument/2006/relationships/image"/><Relationship Id="rId39" Target="../media/image49.sv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54.png" Type="http://schemas.openxmlformats.org/officeDocument/2006/relationships/image"/><Relationship Id="rId13" Target="../media/image55.png" Type="http://schemas.openxmlformats.org/officeDocument/2006/relationships/image"/><Relationship Id="rId14" Target="../media/image56.svg" Type="http://schemas.openxmlformats.org/officeDocument/2006/relationships/image"/><Relationship Id="rId15" Target="../media/image57.pn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.pn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svg" Type="http://schemas.openxmlformats.org/officeDocument/2006/relationships/image"/><Relationship Id="rId11" Target="../media/image64.png" Type="http://schemas.openxmlformats.org/officeDocument/2006/relationships/image"/><Relationship Id="rId12" Target="../media/image65.svg" Type="http://schemas.openxmlformats.org/officeDocument/2006/relationships/image"/><Relationship Id="rId13" Target="../media/image66.png" Type="http://schemas.openxmlformats.org/officeDocument/2006/relationships/image"/><Relationship Id="rId14" Target="../media/image67.svg" Type="http://schemas.openxmlformats.org/officeDocument/2006/relationships/image"/><Relationship Id="rId15" Target="../media/image68.png" Type="http://schemas.openxmlformats.org/officeDocument/2006/relationships/image"/><Relationship Id="rId16" Target="../media/image69.png" Type="http://schemas.openxmlformats.org/officeDocument/2006/relationships/image"/><Relationship Id="rId17" Target="../media/image70.svg" Type="http://schemas.openxmlformats.org/officeDocument/2006/relationships/image"/><Relationship Id="rId18" Target="../media/image71.png" Type="http://schemas.openxmlformats.org/officeDocument/2006/relationships/image"/><Relationship Id="rId19" Target="../media/image72.svg" Type="http://schemas.openxmlformats.org/officeDocument/2006/relationships/image"/><Relationship Id="rId2" Target="../media/image1.png" Type="http://schemas.openxmlformats.org/officeDocument/2006/relationships/image"/><Relationship Id="rId20" Target="../media/image73.png" Type="http://schemas.openxmlformats.org/officeDocument/2006/relationships/image"/><Relationship Id="rId21" Target="../media/image74.sv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svg" Type="http://schemas.openxmlformats.org/officeDocument/2006/relationships/image"/><Relationship Id="rId11" Target="../media/image77.png" Type="http://schemas.openxmlformats.org/officeDocument/2006/relationships/image"/><Relationship Id="rId12" Target="../media/image78.svg" Type="http://schemas.openxmlformats.org/officeDocument/2006/relationships/image"/><Relationship Id="rId13" Target="../media/image79.png" Type="http://schemas.openxmlformats.org/officeDocument/2006/relationships/image"/><Relationship Id="rId14" Target="../media/image80.png" Type="http://schemas.openxmlformats.org/officeDocument/2006/relationships/image"/><Relationship Id="rId15" Target="../media/image81.png" Type="http://schemas.openxmlformats.org/officeDocument/2006/relationships/image"/><Relationship Id="rId16" Target="../media/image82.svg" Type="http://schemas.openxmlformats.org/officeDocument/2006/relationships/image"/><Relationship Id="rId17" Target="../media/image83.png" Type="http://schemas.openxmlformats.org/officeDocument/2006/relationships/image"/><Relationship Id="rId18" Target="../media/image84.svg" Type="http://schemas.openxmlformats.org/officeDocument/2006/relationships/image"/><Relationship Id="rId19" Target="../media/image85.png" Type="http://schemas.openxmlformats.org/officeDocument/2006/relationships/image"/><Relationship Id="rId2" Target="../media/image1.png" Type="http://schemas.openxmlformats.org/officeDocument/2006/relationships/image"/><Relationship Id="rId20" Target="../media/image86.svg" Type="http://schemas.openxmlformats.org/officeDocument/2006/relationships/image"/><Relationship Id="rId21" Target="../media/image87.png" Type="http://schemas.openxmlformats.org/officeDocument/2006/relationships/image"/><Relationship Id="rId22" Target="../media/image88.png" Type="http://schemas.openxmlformats.org/officeDocument/2006/relationships/image"/><Relationship Id="rId23" Target="../media/image89.svg" Type="http://schemas.openxmlformats.org/officeDocument/2006/relationships/image"/><Relationship Id="rId24" Target="../media/image90.png" Type="http://schemas.openxmlformats.org/officeDocument/2006/relationships/image"/><Relationship Id="rId25" Target="../media/image91.png" Type="http://schemas.openxmlformats.org/officeDocument/2006/relationships/image"/><Relationship Id="rId26" Target="../media/image92.png" Type="http://schemas.openxmlformats.org/officeDocument/2006/relationships/image"/><Relationship Id="rId27" Target="../media/image93.png" Type="http://schemas.openxmlformats.org/officeDocument/2006/relationships/image"/><Relationship Id="rId28" Target="../media/image94.svg" Type="http://schemas.openxmlformats.org/officeDocument/2006/relationships/image"/><Relationship Id="rId29" Target="../media/image95.png" Type="http://schemas.openxmlformats.org/officeDocument/2006/relationships/image"/><Relationship Id="rId3" Target="../media/image5.png" Type="http://schemas.openxmlformats.org/officeDocument/2006/relationships/image"/><Relationship Id="rId30" Target="../media/image23.png" Type="http://schemas.openxmlformats.org/officeDocument/2006/relationships/image"/><Relationship Id="rId31" Target="../media/image24.svg" Type="http://schemas.openxmlformats.org/officeDocument/2006/relationships/image"/><Relationship Id="rId32" Target="../media/image96.png" Type="http://schemas.openxmlformats.org/officeDocument/2006/relationships/image"/><Relationship Id="rId33" Target="../media/image97.png" Type="http://schemas.openxmlformats.org/officeDocument/2006/relationships/image"/><Relationship Id="rId34" Target="../media/image98.svg" Type="http://schemas.openxmlformats.org/officeDocument/2006/relationships/image"/><Relationship Id="rId35" Target="../media/image99.png" Type="http://schemas.openxmlformats.org/officeDocument/2006/relationships/image"/><Relationship Id="rId36" Target="../media/image100.png" Type="http://schemas.openxmlformats.org/officeDocument/2006/relationships/image"/><Relationship Id="rId37" Target="../media/image101.png" Type="http://schemas.openxmlformats.org/officeDocument/2006/relationships/image"/><Relationship Id="rId38" Target="../media/image102.png" Type="http://schemas.openxmlformats.org/officeDocument/2006/relationships/image"/><Relationship Id="rId39" Target="../media/image103.svg" Type="http://schemas.openxmlformats.org/officeDocument/2006/relationships/image"/><Relationship Id="rId4" Target="../media/image6.svg" Type="http://schemas.openxmlformats.org/officeDocument/2006/relationships/image"/><Relationship Id="rId40" Target="../media/image104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gif" Type="http://schemas.openxmlformats.org/officeDocument/2006/relationships/image"/><Relationship Id="rId14" Target="../media/image30.png" Type="http://schemas.openxmlformats.org/officeDocument/2006/relationships/image"/><Relationship Id="rId15" Target="../media/image31.png" Type="http://schemas.openxmlformats.org/officeDocument/2006/relationships/image"/><Relationship Id="rId16" Target="../media/image32.svg" Type="http://schemas.openxmlformats.org/officeDocument/2006/relationships/image"/><Relationship Id="rId17" Target="../media/image33.gif" Type="http://schemas.openxmlformats.org/officeDocument/2006/relationships/image"/><Relationship Id="rId18" Target="../media/image40.png" Type="http://schemas.openxmlformats.org/officeDocument/2006/relationships/image"/><Relationship Id="rId19" Target="../media/image41.svg" Type="http://schemas.openxmlformats.org/officeDocument/2006/relationships/image"/><Relationship Id="rId2" Target="../media/image1.png" Type="http://schemas.openxmlformats.org/officeDocument/2006/relationships/image"/><Relationship Id="rId20" Target="../media/image42.png" Type="http://schemas.openxmlformats.org/officeDocument/2006/relationships/image"/><Relationship Id="rId21" Target="../media/image43.svg" Type="http://schemas.openxmlformats.org/officeDocument/2006/relationships/image"/><Relationship Id="rId22" Target="../media/image105.png" Type="http://schemas.openxmlformats.org/officeDocument/2006/relationships/image"/><Relationship Id="rId23" Target="../media/image106.svg" Type="http://schemas.openxmlformats.org/officeDocument/2006/relationships/image"/><Relationship Id="rId24" Target="../media/image48.png" Type="http://schemas.openxmlformats.org/officeDocument/2006/relationships/image"/><Relationship Id="rId25" Target="../media/image49.svg" Type="http://schemas.openxmlformats.org/officeDocument/2006/relationships/image"/><Relationship Id="rId26" Target="../media/image107.png" Type="http://schemas.openxmlformats.org/officeDocument/2006/relationships/image"/><Relationship Id="rId27" Target="../media/image108.png" Type="http://schemas.openxmlformats.org/officeDocument/2006/relationships/image"/><Relationship Id="rId28" Target="../media/image109.svg" Type="http://schemas.openxmlformats.org/officeDocument/2006/relationships/image"/><Relationship Id="rId29" Target="../media/image110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1.jpe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16658" y="112183"/>
            <a:ext cx="10454684" cy="10062633"/>
          </a:xfrm>
          <a:custGeom>
            <a:avLst/>
            <a:gdLst/>
            <a:ahLst/>
            <a:cxnLst/>
            <a:rect r="r" b="b" t="t" l="l"/>
            <a:pathLst>
              <a:path h="10062633" w="10454684">
                <a:moveTo>
                  <a:pt x="0" y="0"/>
                </a:moveTo>
                <a:lnTo>
                  <a:pt x="10454684" y="0"/>
                </a:lnTo>
                <a:lnTo>
                  <a:pt x="10454684" y="10062634"/>
                </a:lnTo>
                <a:lnTo>
                  <a:pt x="0" y="10062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27828" y="7346882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24530">
            <a:off x="-1050153" y="-907951"/>
            <a:ext cx="3532220" cy="5250597"/>
          </a:xfrm>
          <a:custGeom>
            <a:avLst/>
            <a:gdLst/>
            <a:ahLst/>
            <a:cxnLst/>
            <a:rect r="r" b="b" t="t" l="l"/>
            <a:pathLst>
              <a:path h="5250597" w="3532220">
                <a:moveTo>
                  <a:pt x="0" y="0"/>
                </a:moveTo>
                <a:lnTo>
                  <a:pt x="3532220" y="0"/>
                </a:lnTo>
                <a:lnTo>
                  <a:pt x="3532220" y="5250596"/>
                </a:lnTo>
                <a:lnTo>
                  <a:pt x="0" y="5250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8259" y="7770606"/>
            <a:ext cx="2453917" cy="4114800"/>
          </a:xfrm>
          <a:custGeom>
            <a:avLst/>
            <a:gdLst/>
            <a:ahLst/>
            <a:cxnLst/>
            <a:rect r="r" b="b" t="t" l="l"/>
            <a:pathLst>
              <a:path h="4114800" w="2453917">
                <a:moveTo>
                  <a:pt x="0" y="0"/>
                </a:moveTo>
                <a:lnTo>
                  <a:pt x="2453918" y="0"/>
                </a:lnTo>
                <a:lnTo>
                  <a:pt x="2453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390990">
            <a:off x="14264725" y="-3554988"/>
            <a:ext cx="2571750" cy="8229600"/>
          </a:xfrm>
          <a:custGeom>
            <a:avLst/>
            <a:gdLst/>
            <a:ahLst/>
            <a:cxnLst/>
            <a:rect r="r" b="b" t="t" l="l"/>
            <a:pathLst>
              <a:path h="8229600" w="2571750">
                <a:moveTo>
                  <a:pt x="0" y="0"/>
                </a:moveTo>
                <a:lnTo>
                  <a:pt x="2571750" y="0"/>
                </a:lnTo>
                <a:lnTo>
                  <a:pt x="25717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548843">
            <a:off x="7397666" y="699137"/>
            <a:ext cx="2571750" cy="8229600"/>
          </a:xfrm>
          <a:custGeom>
            <a:avLst/>
            <a:gdLst/>
            <a:ahLst/>
            <a:cxnLst/>
            <a:rect r="r" b="b" t="t" l="l"/>
            <a:pathLst>
              <a:path h="8229600" w="2571750">
                <a:moveTo>
                  <a:pt x="0" y="0"/>
                </a:moveTo>
                <a:lnTo>
                  <a:pt x="2571750" y="0"/>
                </a:lnTo>
                <a:lnTo>
                  <a:pt x="25717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120823">
            <a:off x="9477360" y="110009"/>
            <a:ext cx="10423258" cy="4794698"/>
          </a:xfrm>
          <a:custGeom>
            <a:avLst/>
            <a:gdLst/>
            <a:ahLst/>
            <a:cxnLst/>
            <a:rect r="r" b="b" t="t" l="l"/>
            <a:pathLst>
              <a:path h="4794698" w="10423258">
                <a:moveTo>
                  <a:pt x="0" y="0"/>
                </a:moveTo>
                <a:lnTo>
                  <a:pt x="10423258" y="0"/>
                </a:lnTo>
                <a:lnTo>
                  <a:pt x="10423258" y="4794698"/>
                </a:lnTo>
                <a:lnTo>
                  <a:pt x="0" y="47946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-365679" y="-691998"/>
            <a:ext cx="5242675" cy="5255814"/>
          </a:xfrm>
          <a:custGeom>
            <a:avLst/>
            <a:gdLst/>
            <a:ahLst/>
            <a:cxnLst/>
            <a:rect r="r" b="b" t="t" l="l"/>
            <a:pathLst>
              <a:path h="5255814" w="5242675">
                <a:moveTo>
                  <a:pt x="0" y="0"/>
                </a:moveTo>
                <a:lnTo>
                  <a:pt x="5242675" y="0"/>
                </a:lnTo>
                <a:lnTo>
                  <a:pt x="5242675" y="5255815"/>
                </a:lnTo>
                <a:lnTo>
                  <a:pt x="0" y="52558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653091">
            <a:off x="371054" y="4703576"/>
            <a:ext cx="2571750" cy="8229600"/>
          </a:xfrm>
          <a:custGeom>
            <a:avLst/>
            <a:gdLst/>
            <a:ahLst/>
            <a:cxnLst/>
            <a:rect r="r" b="b" t="t" l="l"/>
            <a:pathLst>
              <a:path h="8229600" w="2571750">
                <a:moveTo>
                  <a:pt x="0" y="0"/>
                </a:moveTo>
                <a:lnTo>
                  <a:pt x="2571750" y="0"/>
                </a:lnTo>
                <a:lnTo>
                  <a:pt x="25717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09667" y="3928876"/>
            <a:ext cx="15268665" cy="2181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29"/>
              </a:lnSpc>
            </a:pPr>
            <a:r>
              <a:rPr lang="en-US" sz="12735">
                <a:solidFill>
                  <a:srgbClr val="223022"/>
                </a:solidFill>
                <a:latin typeface="Lazydog"/>
                <a:ea typeface="Lazydog"/>
                <a:cs typeface="Lazydog"/>
                <a:sym typeface="Lazydog"/>
              </a:rPr>
              <a:t>S.I.N.H.2.o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33292" y="8169911"/>
            <a:ext cx="4754708" cy="2129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2425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Integrantes:</a:t>
            </a:r>
          </a:p>
          <a:p>
            <a:pPr algn="l">
              <a:lnSpc>
                <a:spcPts val="3395"/>
              </a:lnSpc>
            </a:pPr>
            <a:r>
              <a:rPr lang="en-US" sz="2425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Matías Mora </a:t>
            </a:r>
          </a:p>
          <a:p>
            <a:pPr algn="l">
              <a:lnSpc>
                <a:spcPts val="3395"/>
              </a:lnSpc>
            </a:pPr>
            <a:r>
              <a:rPr lang="en-US" sz="2425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Sebastián Pino </a:t>
            </a:r>
          </a:p>
          <a:p>
            <a:pPr algn="l">
              <a:lnSpc>
                <a:spcPts val="3395"/>
              </a:lnSpc>
            </a:pPr>
            <a:r>
              <a:rPr lang="en-US" sz="2425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Andrés Silva</a:t>
            </a:r>
          </a:p>
          <a:p>
            <a:pPr algn="ctr">
              <a:lnSpc>
                <a:spcPts val="3395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7786" r="0" b="7786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187304" y="8966880"/>
            <a:ext cx="14690632" cy="1036848"/>
            <a:chOff x="0" y="0"/>
            <a:chExt cx="3869138" cy="2730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69137" cy="273079"/>
            </a:xfrm>
            <a:custGeom>
              <a:avLst/>
              <a:gdLst/>
              <a:ahLst/>
              <a:cxnLst/>
              <a:rect r="r" b="b" t="t" l="l"/>
              <a:pathLst>
                <a:path h="273079" w="3869137">
                  <a:moveTo>
                    <a:pt x="0" y="0"/>
                  </a:moveTo>
                  <a:lnTo>
                    <a:pt x="3869137" y="0"/>
                  </a:lnTo>
                  <a:lnTo>
                    <a:pt x="3869137" y="273079"/>
                  </a:lnTo>
                  <a:lnTo>
                    <a:pt x="0" y="273079"/>
                  </a:lnTo>
                  <a:close/>
                </a:path>
              </a:pathLst>
            </a:custGeom>
            <a:solidFill>
              <a:srgbClr val="DFECE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69138" cy="311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40108" y="2072938"/>
            <a:ext cx="8592186" cy="6141124"/>
          </a:xfrm>
          <a:custGeom>
            <a:avLst/>
            <a:gdLst/>
            <a:ahLst/>
            <a:cxnLst/>
            <a:rect r="r" b="b" t="t" l="l"/>
            <a:pathLst>
              <a:path h="6141124" w="8592186">
                <a:moveTo>
                  <a:pt x="0" y="0"/>
                </a:moveTo>
                <a:lnTo>
                  <a:pt x="8592186" y="0"/>
                </a:lnTo>
                <a:lnTo>
                  <a:pt x="8592186" y="6141124"/>
                </a:lnTo>
                <a:lnTo>
                  <a:pt x="0" y="6141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68149" y="2072938"/>
            <a:ext cx="8782633" cy="6244300"/>
          </a:xfrm>
          <a:custGeom>
            <a:avLst/>
            <a:gdLst/>
            <a:ahLst/>
            <a:cxnLst/>
            <a:rect r="r" b="b" t="t" l="l"/>
            <a:pathLst>
              <a:path h="6244300" w="8782633">
                <a:moveTo>
                  <a:pt x="0" y="0"/>
                </a:moveTo>
                <a:lnTo>
                  <a:pt x="8782633" y="0"/>
                </a:lnTo>
                <a:lnTo>
                  <a:pt x="8782633" y="6244300"/>
                </a:lnTo>
                <a:lnTo>
                  <a:pt x="0" y="6244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99806" y="9182100"/>
            <a:ext cx="8088387" cy="63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Mockups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303486">
            <a:off x="3480939" y="829730"/>
            <a:ext cx="11326122" cy="10901393"/>
          </a:xfrm>
          <a:custGeom>
            <a:avLst/>
            <a:gdLst/>
            <a:ahLst/>
            <a:cxnLst/>
            <a:rect r="r" b="b" t="t" l="l"/>
            <a:pathLst>
              <a:path h="10901393" w="11326122">
                <a:moveTo>
                  <a:pt x="0" y="0"/>
                </a:moveTo>
                <a:lnTo>
                  <a:pt x="11326122" y="0"/>
                </a:lnTo>
                <a:lnTo>
                  <a:pt x="11326122" y="10901392"/>
                </a:lnTo>
                <a:lnTo>
                  <a:pt x="0" y="10901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090193"/>
            <a:ext cx="7315200" cy="1303436"/>
          </a:xfrm>
          <a:custGeom>
            <a:avLst/>
            <a:gdLst/>
            <a:ahLst/>
            <a:cxnLst/>
            <a:rect r="r" b="b" t="t" l="l"/>
            <a:pathLst>
              <a:path h="1303436" w="7315200">
                <a:moveTo>
                  <a:pt x="0" y="0"/>
                </a:moveTo>
                <a:lnTo>
                  <a:pt x="7315200" y="0"/>
                </a:lnTo>
                <a:lnTo>
                  <a:pt x="7315200" y="1303436"/>
                </a:lnTo>
                <a:lnTo>
                  <a:pt x="0" y="13034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30911" y="9090193"/>
            <a:ext cx="3119222" cy="1542597"/>
          </a:xfrm>
          <a:custGeom>
            <a:avLst/>
            <a:gdLst/>
            <a:ahLst/>
            <a:cxnLst/>
            <a:rect r="r" b="b" t="t" l="l"/>
            <a:pathLst>
              <a:path h="1542597" w="3119222">
                <a:moveTo>
                  <a:pt x="0" y="0"/>
                </a:moveTo>
                <a:lnTo>
                  <a:pt x="3119222" y="0"/>
                </a:lnTo>
                <a:lnTo>
                  <a:pt x="3119222" y="1542597"/>
                </a:lnTo>
                <a:lnTo>
                  <a:pt x="0" y="1542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45289" y="9090193"/>
            <a:ext cx="7315200" cy="1303436"/>
          </a:xfrm>
          <a:custGeom>
            <a:avLst/>
            <a:gdLst/>
            <a:ahLst/>
            <a:cxnLst/>
            <a:rect r="r" b="b" t="t" l="l"/>
            <a:pathLst>
              <a:path h="1303436" w="7315200">
                <a:moveTo>
                  <a:pt x="0" y="0"/>
                </a:moveTo>
                <a:lnTo>
                  <a:pt x="7315200" y="0"/>
                </a:lnTo>
                <a:lnTo>
                  <a:pt x="7315200" y="1303436"/>
                </a:lnTo>
                <a:lnTo>
                  <a:pt x="0" y="13034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84213" y="9090193"/>
            <a:ext cx="7315200" cy="1303436"/>
          </a:xfrm>
          <a:custGeom>
            <a:avLst/>
            <a:gdLst/>
            <a:ahLst/>
            <a:cxnLst/>
            <a:rect r="r" b="b" t="t" l="l"/>
            <a:pathLst>
              <a:path h="1303436" w="7315200">
                <a:moveTo>
                  <a:pt x="0" y="0"/>
                </a:moveTo>
                <a:lnTo>
                  <a:pt x="7315200" y="0"/>
                </a:lnTo>
                <a:lnTo>
                  <a:pt x="7315200" y="1303436"/>
                </a:lnTo>
                <a:lnTo>
                  <a:pt x="0" y="13034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35073" y="4401008"/>
            <a:ext cx="16213479" cy="1323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03"/>
              </a:lnSpc>
            </a:pPr>
            <a:r>
              <a:rPr lang="en-US" sz="7645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Reflexión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39423" y="-1598406"/>
            <a:ext cx="14009155" cy="13483811"/>
          </a:xfrm>
          <a:custGeom>
            <a:avLst/>
            <a:gdLst/>
            <a:ahLst/>
            <a:cxnLst/>
            <a:rect r="r" b="b" t="t" l="l"/>
            <a:pathLst>
              <a:path h="13483811" w="14009155">
                <a:moveTo>
                  <a:pt x="0" y="0"/>
                </a:moveTo>
                <a:lnTo>
                  <a:pt x="14009154" y="0"/>
                </a:lnTo>
                <a:lnTo>
                  <a:pt x="14009154" y="13483812"/>
                </a:lnTo>
                <a:lnTo>
                  <a:pt x="0" y="13483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27828" y="7346882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24530">
            <a:off x="-1050153" y="-907951"/>
            <a:ext cx="3532220" cy="5250597"/>
          </a:xfrm>
          <a:custGeom>
            <a:avLst/>
            <a:gdLst/>
            <a:ahLst/>
            <a:cxnLst/>
            <a:rect r="r" b="b" t="t" l="l"/>
            <a:pathLst>
              <a:path h="5250597" w="3532220">
                <a:moveTo>
                  <a:pt x="0" y="0"/>
                </a:moveTo>
                <a:lnTo>
                  <a:pt x="3532220" y="0"/>
                </a:lnTo>
                <a:lnTo>
                  <a:pt x="3532220" y="5250596"/>
                </a:lnTo>
                <a:lnTo>
                  <a:pt x="0" y="5250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8259" y="7770606"/>
            <a:ext cx="2453917" cy="4114800"/>
          </a:xfrm>
          <a:custGeom>
            <a:avLst/>
            <a:gdLst/>
            <a:ahLst/>
            <a:cxnLst/>
            <a:rect r="r" b="b" t="t" l="l"/>
            <a:pathLst>
              <a:path h="4114800" w="2453917">
                <a:moveTo>
                  <a:pt x="0" y="0"/>
                </a:moveTo>
                <a:lnTo>
                  <a:pt x="2453918" y="0"/>
                </a:lnTo>
                <a:lnTo>
                  <a:pt x="2453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09667" y="3452759"/>
            <a:ext cx="15268665" cy="3085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18"/>
              </a:lnSpc>
            </a:pPr>
            <a:r>
              <a:rPr lang="en-US" sz="10635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Gracias</a:t>
            </a:r>
          </a:p>
          <a:p>
            <a:pPr algn="ctr">
              <a:lnSpc>
                <a:spcPts val="12018"/>
              </a:lnSpc>
            </a:pPr>
            <a:r>
              <a:rPr lang="en-US" sz="10635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por su atención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45466">
            <a:off x="-314661" y="6721830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2" y="0"/>
                </a:lnTo>
                <a:lnTo>
                  <a:pt x="2686722" y="3993776"/>
                </a:lnTo>
                <a:lnTo>
                  <a:pt x="0" y="399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9752" y="339090"/>
            <a:ext cx="15268665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Indice: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938168" y="6641052"/>
            <a:ext cx="6102005" cy="3645948"/>
          </a:xfrm>
          <a:custGeom>
            <a:avLst/>
            <a:gdLst/>
            <a:ahLst/>
            <a:cxnLst/>
            <a:rect r="r" b="b" t="t" l="l"/>
            <a:pathLst>
              <a:path h="3645948" w="6102005">
                <a:moveTo>
                  <a:pt x="0" y="0"/>
                </a:moveTo>
                <a:lnTo>
                  <a:pt x="6102005" y="0"/>
                </a:lnTo>
                <a:lnTo>
                  <a:pt x="6102005" y="3645948"/>
                </a:lnTo>
                <a:lnTo>
                  <a:pt x="0" y="3645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147575">
            <a:off x="13906889" y="-2057400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9090193"/>
            <a:ext cx="7315200" cy="1303436"/>
          </a:xfrm>
          <a:custGeom>
            <a:avLst/>
            <a:gdLst/>
            <a:ahLst/>
            <a:cxnLst/>
            <a:rect r="r" b="b" t="t" l="l"/>
            <a:pathLst>
              <a:path h="1303436" w="7315200">
                <a:moveTo>
                  <a:pt x="0" y="0"/>
                </a:moveTo>
                <a:lnTo>
                  <a:pt x="7315200" y="0"/>
                </a:lnTo>
                <a:lnTo>
                  <a:pt x="7315200" y="1303436"/>
                </a:lnTo>
                <a:lnTo>
                  <a:pt x="0" y="13034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30911" y="9090193"/>
            <a:ext cx="3119222" cy="1542597"/>
          </a:xfrm>
          <a:custGeom>
            <a:avLst/>
            <a:gdLst/>
            <a:ahLst/>
            <a:cxnLst/>
            <a:rect r="r" b="b" t="t" l="l"/>
            <a:pathLst>
              <a:path h="1542597" w="3119222">
                <a:moveTo>
                  <a:pt x="0" y="0"/>
                </a:moveTo>
                <a:lnTo>
                  <a:pt x="3119222" y="0"/>
                </a:lnTo>
                <a:lnTo>
                  <a:pt x="3119222" y="1542597"/>
                </a:lnTo>
                <a:lnTo>
                  <a:pt x="0" y="15425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45289" y="9090193"/>
            <a:ext cx="7315200" cy="1303436"/>
          </a:xfrm>
          <a:custGeom>
            <a:avLst/>
            <a:gdLst/>
            <a:ahLst/>
            <a:cxnLst/>
            <a:rect r="r" b="b" t="t" l="l"/>
            <a:pathLst>
              <a:path h="1303436" w="7315200">
                <a:moveTo>
                  <a:pt x="0" y="0"/>
                </a:moveTo>
                <a:lnTo>
                  <a:pt x="7315200" y="0"/>
                </a:lnTo>
                <a:lnTo>
                  <a:pt x="7315200" y="1303436"/>
                </a:lnTo>
                <a:lnTo>
                  <a:pt x="0" y="13034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60399" y="9090193"/>
            <a:ext cx="3119222" cy="1542597"/>
          </a:xfrm>
          <a:custGeom>
            <a:avLst/>
            <a:gdLst/>
            <a:ahLst/>
            <a:cxnLst/>
            <a:rect r="r" b="b" t="t" l="l"/>
            <a:pathLst>
              <a:path h="1542597" w="3119222">
                <a:moveTo>
                  <a:pt x="0" y="0"/>
                </a:moveTo>
                <a:lnTo>
                  <a:pt x="3119223" y="0"/>
                </a:lnTo>
                <a:lnTo>
                  <a:pt x="3119223" y="1542597"/>
                </a:lnTo>
                <a:lnTo>
                  <a:pt x="0" y="15425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84213" y="9090193"/>
            <a:ext cx="7315200" cy="1303436"/>
          </a:xfrm>
          <a:custGeom>
            <a:avLst/>
            <a:gdLst/>
            <a:ahLst/>
            <a:cxnLst/>
            <a:rect r="r" b="b" t="t" l="l"/>
            <a:pathLst>
              <a:path h="1303436" w="7315200">
                <a:moveTo>
                  <a:pt x="0" y="0"/>
                </a:moveTo>
                <a:lnTo>
                  <a:pt x="7315200" y="0"/>
                </a:lnTo>
                <a:lnTo>
                  <a:pt x="7315200" y="1303436"/>
                </a:lnTo>
                <a:lnTo>
                  <a:pt x="0" y="13034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23439" y="1737086"/>
            <a:ext cx="8821850" cy="6348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4"/>
              </a:lnSpc>
            </a:pPr>
            <a:r>
              <a:rPr lang="en-US" sz="3588">
                <a:solidFill>
                  <a:srgbClr val="223022"/>
                </a:solidFill>
                <a:latin typeface="Lazydog"/>
                <a:ea typeface="Lazydog"/>
                <a:cs typeface="Lazydog"/>
                <a:sym typeface="Lazydog"/>
              </a:rPr>
              <a:t>Contexto del caso</a:t>
            </a:r>
          </a:p>
          <a:p>
            <a:pPr algn="just">
              <a:lnSpc>
                <a:spcPts val="5884"/>
              </a:lnSpc>
            </a:pPr>
            <a:r>
              <a:rPr lang="en-US" sz="3588">
                <a:solidFill>
                  <a:srgbClr val="223022"/>
                </a:solidFill>
                <a:latin typeface="Lazydog"/>
                <a:ea typeface="Lazydog"/>
                <a:cs typeface="Lazydog"/>
                <a:sym typeface="Lazydog"/>
              </a:rPr>
              <a:t>Metodología utilizada </a:t>
            </a:r>
          </a:p>
          <a:p>
            <a:pPr algn="just">
              <a:lnSpc>
                <a:spcPts val="5884"/>
              </a:lnSpc>
            </a:pPr>
            <a:r>
              <a:rPr lang="en-US" sz="3588">
                <a:solidFill>
                  <a:srgbClr val="223022"/>
                </a:solidFill>
                <a:latin typeface="Lazydog"/>
                <a:ea typeface="Lazydog"/>
                <a:cs typeface="Lazydog"/>
                <a:sym typeface="Lazydog"/>
              </a:rPr>
              <a:t>Fases de desarrollo</a:t>
            </a:r>
          </a:p>
          <a:p>
            <a:pPr algn="just">
              <a:lnSpc>
                <a:spcPts val="5884"/>
              </a:lnSpc>
            </a:pPr>
            <a:r>
              <a:rPr lang="en-US" sz="3588">
                <a:solidFill>
                  <a:srgbClr val="223022"/>
                </a:solidFill>
                <a:latin typeface="Lazydog"/>
                <a:ea typeface="Lazydog"/>
                <a:cs typeface="Lazydog"/>
                <a:sym typeface="Lazydog"/>
              </a:rPr>
              <a:t>Entorno de trabajo </a:t>
            </a:r>
          </a:p>
          <a:p>
            <a:pPr algn="just">
              <a:lnSpc>
                <a:spcPts val="5884"/>
              </a:lnSpc>
            </a:pPr>
            <a:r>
              <a:rPr lang="en-US" sz="3588">
                <a:solidFill>
                  <a:srgbClr val="223022"/>
                </a:solidFill>
                <a:latin typeface="Lazydog"/>
                <a:ea typeface="Lazydog"/>
                <a:cs typeface="Lazydog"/>
                <a:sym typeface="Lazydog"/>
              </a:rPr>
              <a:t>Manejo de los riegos</a:t>
            </a:r>
          </a:p>
          <a:p>
            <a:pPr algn="just">
              <a:lnSpc>
                <a:spcPts val="5884"/>
              </a:lnSpc>
            </a:pPr>
            <a:r>
              <a:rPr lang="en-US" sz="3588">
                <a:solidFill>
                  <a:srgbClr val="223022"/>
                </a:solidFill>
                <a:latin typeface="Lazydog"/>
                <a:ea typeface="Lazydog"/>
                <a:cs typeface="Lazydog"/>
                <a:sym typeface="Lazydog"/>
              </a:rPr>
              <a:t>Alcances y Limitaciones del Proyecto</a:t>
            </a:r>
          </a:p>
          <a:p>
            <a:pPr algn="just">
              <a:lnSpc>
                <a:spcPts val="5884"/>
              </a:lnSpc>
            </a:pPr>
            <a:r>
              <a:rPr lang="en-US" sz="3588">
                <a:solidFill>
                  <a:srgbClr val="223022"/>
                </a:solidFill>
                <a:latin typeface="Lazydog"/>
                <a:ea typeface="Lazydog"/>
                <a:cs typeface="Lazydog"/>
                <a:sym typeface="Lazydog"/>
              </a:rPr>
              <a:t>Mockups</a:t>
            </a:r>
          </a:p>
          <a:p>
            <a:pPr algn="just">
              <a:lnSpc>
                <a:spcPts val="5884"/>
              </a:lnSpc>
            </a:pPr>
            <a:r>
              <a:rPr lang="en-US" sz="3588">
                <a:solidFill>
                  <a:srgbClr val="223022"/>
                </a:solidFill>
                <a:latin typeface="Lazydog"/>
                <a:ea typeface="Lazydog"/>
                <a:cs typeface="Lazydog"/>
                <a:sym typeface="Lazydog"/>
              </a:rPr>
              <a:t>Reflexión</a:t>
            </a:r>
          </a:p>
          <a:p>
            <a:pPr algn="ctr">
              <a:lnSpc>
                <a:spcPts val="295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45466">
            <a:off x="-314661" y="6721830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2" y="0"/>
                </a:lnTo>
                <a:lnTo>
                  <a:pt x="2686722" y="3993776"/>
                </a:lnTo>
                <a:lnTo>
                  <a:pt x="0" y="399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5489" y="597112"/>
            <a:ext cx="15268665" cy="134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19"/>
              </a:lnSpc>
            </a:pPr>
            <a:r>
              <a:rPr lang="en-US" sz="7799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Contexto del caso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147575">
            <a:off x="13906889" y="-2057400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769996" y="2546448"/>
            <a:ext cx="2879515" cy="3186753"/>
            <a:chOff x="0" y="0"/>
            <a:chExt cx="3839353" cy="42490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39353" cy="3431422"/>
            </a:xfrm>
            <a:custGeom>
              <a:avLst/>
              <a:gdLst/>
              <a:ahLst/>
              <a:cxnLst/>
              <a:rect r="r" b="b" t="t" l="l"/>
              <a:pathLst>
                <a:path h="3431422" w="3839353">
                  <a:moveTo>
                    <a:pt x="0" y="0"/>
                  </a:moveTo>
                  <a:lnTo>
                    <a:pt x="3839353" y="0"/>
                  </a:lnTo>
                  <a:lnTo>
                    <a:pt x="3839353" y="3431422"/>
                  </a:lnTo>
                  <a:lnTo>
                    <a:pt x="0" y="343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5400000">
              <a:off x="93487" y="756464"/>
              <a:ext cx="3652380" cy="3332700"/>
            </a:xfrm>
            <a:custGeom>
              <a:avLst/>
              <a:gdLst/>
              <a:ahLst/>
              <a:cxnLst/>
              <a:rect r="r" b="b" t="t" l="l"/>
              <a:pathLst>
                <a:path h="3332700" w="3652380">
                  <a:moveTo>
                    <a:pt x="0" y="0"/>
                  </a:moveTo>
                  <a:lnTo>
                    <a:pt x="3652380" y="0"/>
                  </a:lnTo>
                  <a:lnTo>
                    <a:pt x="3652380" y="3332699"/>
                  </a:lnTo>
                  <a:lnTo>
                    <a:pt x="0" y="3332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583" r="-6533" b="-158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540295" y="2104207"/>
            <a:ext cx="4514436" cy="3603340"/>
            <a:chOff x="0" y="0"/>
            <a:chExt cx="6019248" cy="48044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19248" cy="4804454"/>
            </a:xfrm>
            <a:custGeom>
              <a:avLst/>
              <a:gdLst/>
              <a:ahLst/>
              <a:cxnLst/>
              <a:rect r="r" b="b" t="t" l="l"/>
              <a:pathLst>
                <a:path h="4804454" w="6019248">
                  <a:moveTo>
                    <a:pt x="0" y="0"/>
                  </a:moveTo>
                  <a:lnTo>
                    <a:pt x="6019248" y="0"/>
                  </a:lnTo>
                  <a:lnTo>
                    <a:pt x="6019248" y="4804454"/>
                  </a:lnTo>
                  <a:lnTo>
                    <a:pt x="0" y="4804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810931" y="982192"/>
              <a:ext cx="907332" cy="907332"/>
            </a:xfrm>
            <a:custGeom>
              <a:avLst/>
              <a:gdLst/>
              <a:ahLst/>
              <a:cxnLst/>
              <a:rect r="r" b="b" t="t" l="l"/>
              <a:pathLst>
                <a:path h="907332" w="907332">
                  <a:moveTo>
                    <a:pt x="0" y="0"/>
                  </a:moveTo>
                  <a:lnTo>
                    <a:pt x="907331" y="0"/>
                  </a:lnTo>
                  <a:lnTo>
                    <a:pt x="907331" y="907332"/>
                  </a:lnTo>
                  <a:lnTo>
                    <a:pt x="0" y="907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973798" y="1111564"/>
              <a:ext cx="878282" cy="898362"/>
            </a:xfrm>
            <a:custGeom>
              <a:avLst/>
              <a:gdLst/>
              <a:ahLst/>
              <a:cxnLst/>
              <a:rect r="r" b="b" t="t" l="l"/>
              <a:pathLst>
                <a:path h="898362" w="878282">
                  <a:moveTo>
                    <a:pt x="0" y="0"/>
                  </a:moveTo>
                  <a:lnTo>
                    <a:pt x="878282" y="0"/>
                  </a:lnTo>
                  <a:lnTo>
                    <a:pt x="878282" y="898363"/>
                  </a:lnTo>
                  <a:lnTo>
                    <a:pt x="0" y="898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15"/>
            <a:srcRect l="0" t="0" r="0" b="0"/>
            <a:stretch>
              <a:fillRect/>
            </a:stretch>
          </p:blipFill>
          <p:spPr>
            <a:xfrm flipH="false" flipV="false" rot="0">
              <a:off x="3731850" y="987906"/>
              <a:ext cx="654093" cy="1022021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-116861" y="2151594"/>
            <a:ext cx="4796547" cy="3766263"/>
            <a:chOff x="0" y="0"/>
            <a:chExt cx="6395395" cy="50216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50054" cy="4444524"/>
            </a:xfrm>
            <a:custGeom>
              <a:avLst/>
              <a:gdLst/>
              <a:ahLst/>
              <a:cxnLst/>
              <a:rect r="r" b="b" t="t" l="l"/>
              <a:pathLst>
                <a:path h="4444524" w="3050054">
                  <a:moveTo>
                    <a:pt x="0" y="0"/>
                  </a:moveTo>
                  <a:lnTo>
                    <a:pt x="3050054" y="0"/>
                  </a:lnTo>
                  <a:lnTo>
                    <a:pt x="3050054" y="4444524"/>
                  </a:lnTo>
                  <a:lnTo>
                    <a:pt x="0" y="4444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18821" y="0"/>
              <a:ext cx="3050054" cy="4444524"/>
            </a:xfrm>
            <a:custGeom>
              <a:avLst/>
              <a:gdLst/>
              <a:ahLst/>
              <a:cxnLst/>
              <a:rect r="r" b="b" t="t" l="l"/>
              <a:pathLst>
                <a:path h="4444524" w="3050054">
                  <a:moveTo>
                    <a:pt x="0" y="0"/>
                  </a:moveTo>
                  <a:lnTo>
                    <a:pt x="3050055" y="0"/>
                  </a:lnTo>
                  <a:lnTo>
                    <a:pt x="3050055" y="4444524"/>
                  </a:lnTo>
                  <a:lnTo>
                    <a:pt x="0" y="4444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959908" y="0"/>
              <a:ext cx="3050054" cy="4444524"/>
            </a:xfrm>
            <a:custGeom>
              <a:avLst/>
              <a:gdLst/>
              <a:ahLst/>
              <a:cxnLst/>
              <a:rect r="r" b="b" t="t" l="l"/>
              <a:pathLst>
                <a:path h="4444524" w="3050054">
                  <a:moveTo>
                    <a:pt x="0" y="0"/>
                  </a:moveTo>
                  <a:lnTo>
                    <a:pt x="3050055" y="0"/>
                  </a:lnTo>
                  <a:lnTo>
                    <a:pt x="3050055" y="4444524"/>
                  </a:lnTo>
                  <a:lnTo>
                    <a:pt x="0" y="4444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904488" y="781424"/>
              <a:ext cx="2490908" cy="3663099"/>
            </a:xfrm>
            <a:custGeom>
              <a:avLst/>
              <a:gdLst/>
              <a:ahLst/>
              <a:cxnLst/>
              <a:rect r="r" b="b" t="t" l="l"/>
              <a:pathLst>
                <a:path h="3663099" w="2490908">
                  <a:moveTo>
                    <a:pt x="0" y="0"/>
                  </a:moveTo>
                  <a:lnTo>
                    <a:pt x="2490907" y="0"/>
                  </a:lnTo>
                  <a:lnTo>
                    <a:pt x="2490907" y="3663100"/>
                  </a:lnTo>
                  <a:lnTo>
                    <a:pt x="0" y="366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1912180">
              <a:off x="4403171" y="3746090"/>
              <a:ext cx="1493542" cy="953151"/>
            </a:xfrm>
            <a:custGeom>
              <a:avLst/>
              <a:gdLst/>
              <a:ahLst/>
              <a:cxnLst/>
              <a:rect r="r" b="b" t="t" l="l"/>
              <a:pathLst>
                <a:path h="953151" w="1493542">
                  <a:moveTo>
                    <a:pt x="0" y="0"/>
                  </a:moveTo>
                  <a:lnTo>
                    <a:pt x="1493542" y="0"/>
                  </a:lnTo>
                  <a:lnTo>
                    <a:pt x="1493542" y="953151"/>
                  </a:lnTo>
                  <a:lnTo>
                    <a:pt x="0" y="953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225399" y="2347830"/>
            <a:ext cx="3062601" cy="3294937"/>
            <a:chOff x="0" y="0"/>
            <a:chExt cx="4083467" cy="439324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83467" cy="4083467"/>
            </a:xfrm>
            <a:custGeom>
              <a:avLst/>
              <a:gdLst/>
              <a:ahLst/>
              <a:cxnLst/>
              <a:rect r="r" b="b" t="t" l="l"/>
              <a:pathLst>
                <a:path h="4083467" w="4083467">
                  <a:moveTo>
                    <a:pt x="0" y="0"/>
                  </a:moveTo>
                  <a:lnTo>
                    <a:pt x="4083467" y="0"/>
                  </a:lnTo>
                  <a:lnTo>
                    <a:pt x="4083467" y="4083467"/>
                  </a:lnTo>
                  <a:lnTo>
                    <a:pt x="0" y="4083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6871740">
              <a:off x="1167930" y="2977415"/>
              <a:ext cx="580160" cy="1627999"/>
            </a:xfrm>
            <a:custGeom>
              <a:avLst/>
              <a:gdLst/>
              <a:ahLst/>
              <a:cxnLst/>
              <a:rect r="r" b="b" t="t" l="l"/>
              <a:pathLst>
                <a:path h="1627999" w="580160">
                  <a:moveTo>
                    <a:pt x="0" y="0"/>
                  </a:moveTo>
                  <a:lnTo>
                    <a:pt x="580160" y="0"/>
                  </a:lnTo>
                  <a:lnTo>
                    <a:pt x="580160" y="1627998"/>
                  </a:lnTo>
                  <a:lnTo>
                    <a:pt x="0" y="1627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7153900">
              <a:off x="2629957" y="2928601"/>
              <a:ext cx="580160" cy="1627999"/>
            </a:xfrm>
            <a:custGeom>
              <a:avLst/>
              <a:gdLst/>
              <a:ahLst/>
              <a:cxnLst/>
              <a:rect r="r" b="b" t="t" l="l"/>
              <a:pathLst>
                <a:path h="1627999" w="580160">
                  <a:moveTo>
                    <a:pt x="0" y="0"/>
                  </a:moveTo>
                  <a:lnTo>
                    <a:pt x="580159" y="0"/>
                  </a:lnTo>
                  <a:lnTo>
                    <a:pt x="580159" y="1627999"/>
                  </a:lnTo>
                  <a:lnTo>
                    <a:pt x="0" y="1627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23"/>
            <a:srcRect l="0" t="0" r="0" b="0"/>
            <a:stretch>
              <a:fillRect/>
            </a:stretch>
          </p:blipFill>
          <p:spPr>
            <a:xfrm flipH="false" flipV="false" rot="0">
              <a:off x="1865071" y="3189579"/>
              <a:ext cx="727660" cy="553022"/>
            </a:xfrm>
            <a:prstGeom prst="rect">
              <a:avLst/>
            </a:prstGeom>
          </p:spPr>
        </p:pic>
      </p:grpSp>
      <p:grpSp>
        <p:nvGrpSpPr>
          <p:cNvPr name="Group 25" id="25"/>
          <p:cNvGrpSpPr/>
          <p:nvPr/>
        </p:nvGrpSpPr>
        <p:grpSpPr>
          <a:xfrm rot="0">
            <a:off x="1510156" y="6230419"/>
            <a:ext cx="5377006" cy="3810953"/>
            <a:chOff x="0" y="0"/>
            <a:chExt cx="7169341" cy="508127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169341" cy="5081270"/>
            </a:xfrm>
            <a:custGeom>
              <a:avLst/>
              <a:gdLst/>
              <a:ahLst/>
              <a:cxnLst/>
              <a:rect r="r" b="b" t="t" l="l"/>
              <a:pathLst>
                <a:path h="5081270" w="7169341">
                  <a:moveTo>
                    <a:pt x="0" y="0"/>
                  </a:moveTo>
                  <a:lnTo>
                    <a:pt x="7169341" y="0"/>
                  </a:lnTo>
                  <a:lnTo>
                    <a:pt x="7169341" y="5081270"/>
                  </a:lnTo>
                  <a:lnTo>
                    <a:pt x="0" y="5081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-1488443">
              <a:off x="1255856" y="1569080"/>
              <a:ext cx="847776" cy="1391871"/>
            </a:xfrm>
            <a:custGeom>
              <a:avLst/>
              <a:gdLst/>
              <a:ahLst/>
              <a:cxnLst/>
              <a:rect r="r" b="b" t="t" l="l"/>
              <a:pathLst>
                <a:path h="1391871" w="847776">
                  <a:moveTo>
                    <a:pt x="0" y="0"/>
                  </a:moveTo>
                  <a:lnTo>
                    <a:pt x="847776" y="0"/>
                  </a:lnTo>
                  <a:lnTo>
                    <a:pt x="847776" y="1391870"/>
                  </a:lnTo>
                  <a:lnTo>
                    <a:pt x="0" y="139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726214">
              <a:off x="4982484" y="1230514"/>
              <a:ext cx="753657" cy="966227"/>
            </a:xfrm>
            <a:custGeom>
              <a:avLst/>
              <a:gdLst/>
              <a:ahLst/>
              <a:cxnLst/>
              <a:rect r="r" b="b" t="t" l="l"/>
              <a:pathLst>
                <a:path h="966227" w="753657">
                  <a:moveTo>
                    <a:pt x="0" y="0"/>
                  </a:moveTo>
                  <a:lnTo>
                    <a:pt x="753657" y="0"/>
                  </a:lnTo>
                  <a:lnTo>
                    <a:pt x="753657" y="966227"/>
                  </a:lnTo>
                  <a:lnTo>
                    <a:pt x="0" y="966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12347587" y="6975752"/>
            <a:ext cx="4139060" cy="3311248"/>
          </a:xfrm>
          <a:custGeom>
            <a:avLst/>
            <a:gdLst/>
            <a:ahLst/>
            <a:cxnLst/>
            <a:rect r="r" b="b" t="t" l="l"/>
            <a:pathLst>
              <a:path h="3311248" w="4139060">
                <a:moveTo>
                  <a:pt x="0" y="0"/>
                </a:moveTo>
                <a:lnTo>
                  <a:pt x="4139060" y="0"/>
                </a:lnTo>
                <a:lnTo>
                  <a:pt x="4139060" y="3311248"/>
                </a:lnTo>
                <a:lnTo>
                  <a:pt x="0" y="3311248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862306" y="5783748"/>
            <a:ext cx="1145546" cy="1112221"/>
          </a:xfrm>
          <a:custGeom>
            <a:avLst/>
            <a:gdLst/>
            <a:ahLst/>
            <a:cxnLst/>
            <a:rect r="r" b="b" t="t" l="l"/>
            <a:pathLst>
              <a:path h="1112221" w="1145546">
                <a:moveTo>
                  <a:pt x="0" y="0"/>
                </a:moveTo>
                <a:lnTo>
                  <a:pt x="1145545" y="0"/>
                </a:lnTo>
                <a:lnTo>
                  <a:pt x="1145545" y="1112221"/>
                </a:lnTo>
                <a:lnTo>
                  <a:pt x="0" y="111222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184105" y="5880308"/>
            <a:ext cx="1864600" cy="1831631"/>
          </a:xfrm>
          <a:custGeom>
            <a:avLst/>
            <a:gdLst/>
            <a:ahLst/>
            <a:cxnLst/>
            <a:rect r="r" b="b" t="t" l="l"/>
            <a:pathLst>
              <a:path h="1831631" w="1864600">
                <a:moveTo>
                  <a:pt x="0" y="0"/>
                </a:moveTo>
                <a:lnTo>
                  <a:pt x="1864600" y="0"/>
                </a:lnTo>
                <a:lnTo>
                  <a:pt x="1864600" y="1831631"/>
                </a:lnTo>
                <a:lnTo>
                  <a:pt x="0" y="1831631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183268" y="5969835"/>
            <a:ext cx="708338" cy="806201"/>
          </a:xfrm>
          <a:custGeom>
            <a:avLst/>
            <a:gdLst/>
            <a:ahLst/>
            <a:cxnLst/>
            <a:rect r="r" b="b" t="t" l="l"/>
            <a:pathLst>
              <a:path h="806201" w="708338">
                <a:moveTo>
                  <a:pt x="0" y="0"/>
                </a:moveTo>
                <a:lnTo>
                  <a:pt x="708338" y="0"/>
                </a:lnTo>
                <a:lnTo>
                  <a:pt x="708338" y="806201"/>
                </a:lnTo>
                <a:lnTo>
                  <a:pt x="0" y="80620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067023" y="5733201"/>
            <a:ext cx="1530558" cy="1213315"/>
          </a:xfrm>
          <a:custGeom>
            <a:avLst/>
            <a:gdLst/>
            <a:ahLst/>
            <a:cxnLst/>
            <a:rect r="r" b="b" t="t" l="l"/>
            <a:pathLst>
              <a:path h="1213315" w="1530558">
                <a:moveTo>
                  <a:pt x="0" y="0"/>
                </a:moveTo>
                <a:lnTo>
                  <a:pt x="1530558" y="0"/>
                </a:lnTo>
                <a:lnTo>
                  <a:pt x="1530558" y="1213315"/>
                </a:lnTo>
                <a:lnTo>
                  <a:pt x="0" y="1213315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739821" y="2966173"/>
            <a:ext cx="2714749" cy="2767027"/>
          </a:xfrm>
          <a:custGeom>
            <a:avLst/>
            <a:gdLst/>
            <a:ahLst/>
            <a:cxnLst/>
            <a:rect r="r" b="b" t="t" l="l"/>
            <a:pathLst>
              <a:path h="2767027" w="2714749">
                <a:moveTo>
                  <a:pt x="0" y="0"/>
                </a:moveTo>
                <a:lnTo>
                  <a:pt x="2714749" y="0"/>
                </a:lnTo>
                <a:lnTo>
                  <a:pt x="2714749" y="2767028"/>
                </a:lnTo>
                <a:lnTo>
                  <a:pt x="0" y="2767028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7786626" y="6491273"/>
            <a:ext cx="2714749" cy="2767027"/>
          </a:xfrm>
          <a:custGeom>
            <a:avLst/>
            <a:gdLst/>
            <a:ahLst/>
            <a:cxnLst/>
            <a:rect r="r" b="b" t="t" l="l"/>
            <a:pathLst>
              <a:path h="2767027" w="2714749">
                <a:moveTo>
                  <a:pt x="0" y="0"/>
                </a:moveTo>
                <a:lnTo>
                  <a:pt x="2714748" y="0"/>
                </a:lnTo>
                <a:lnTo>
                  <a:pt x="2714748" y="2767027"/>
                </a:lnTo>
                <a:lnTo>
                  <a:pt x="0" y="2767027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974127">
            <a:off x="-381029" y="-421453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2" y="0"/>
                </a:lnTo>
                <a:lnTo>
                  <a:pt x="2686722" y="3993776"/>
                </a:lnTo>
                <a:lnTo>
                  <a:pt x="0" y="399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47575">
            <a:off x="14261404" y="7157131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669215">
            <a:off x="3532170" y="1249109"/>
            <a:ext cx="10454684" cy="10062633"/>
          </a:xfrm>
          <a:custGeom>
            <a:avLst/>
            <a:gdLst/>
            <a:ahLst/>
            <a:cxnLst/>
            <a:rect r="r" b="b" t="t" l="l"/>
            <a:pathLst>
              <a:path h="10062633" w="10454684">
                <a:moveTo>
                  <a:pt x="0" y="0"/>
                </a:moveTo>
                <a:lnTo>
                  <a:pt x="10454684" y="0"/>
                </a:lnTo>
                <a:lnTo>
                  <a:pt x="10454684" y="10062634"/>
                </a:lnTo>
                <a:lnTo>
                  <a:pt x="0" y="100626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77824">
            <a:off x="3876218" y="6851102"/>
            <a:ext cx="1717392" cy="1689289"/>
          </a:xfrm>
          <a:custGeom>
            <a:avLst/>
            <a:gdLst/>
            <a:ahLst/>
            <a:cxnLst/>
            <a:rect r="r" b="b" t="t" l="l"/>
            <a:pathLst>
              <a:path h="1689289" w="1717392">
                <a:moveTo>
                  <a:pt x="0" y="0"/>
                </a:moveTo>
                <a:lnTo>
                  <a:pt x="1717392" y="0"/>
                </a:lnTo>
                <a:lnTo>
                  <a:pt x="1717392" y="1689289"/>
                </a:lnTo>
                <a:lnTo>
                  <a:pt x="0" y="1689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04187" y="5258748"/>
            <a:ext cx="2441050" cy="2745558"/>
          </a:xfrm>
          <a:custGeom>
            <a:avLst/>
            <a:gdLst/>
            <a:ahLst/>
            <a:cxnLst/>
            <a:rect r="r" b="b" t="t" l="l"/>
            <a:pathLst>
              <a:path h="2745558" w="2441050">
                <a:moveTo>
                  <a:pt x="0" y="0"/>
                </a:moveTo>
                <a:lnTo>
                  <a:pt x="2441050" y="0"/>
                </a:lnTo>
                <a:lnTo>
                  <a:pt x="2441050" y="2745558"/>
                </a:lnTo>
                <a:lnTo>
                  <a:pt x="0" y="2745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12216" y="5350666"/>
            <a:ext cx="1567722" cy="1630920"/>
          </a:xfrm>
          <a:custGeom>
            <a:avLst/>
            <a:gdLst/>
            <a:ahLst/>
            <a:cxnLst/>
            <a:rect r="r" b="b" t="t" l="l"/>
            <a:pathLst>
              <a:path h="1630920" w="1567722">
                <a:moveTo>
                  <a:pt x="0" y="0"/>
                </a:moveTo>
                <a:lnTo>
                  <a:pt x="1567722" y="0"/>
                </a:lnTo>
                <a:lnTo>
                  <a:pt x="1567722" y="1630920"/>
                </a:lnTo>
                <a:lnTo>
                  <a:pt x="0" y="16309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51388" y="4985918"/>
            <a:ext cx="1645609" cy="1645609"/>
          </a:xfrm>
          <a:custGeom>
            <a:avLst/>
            <a:gdLst/>
            <a:ahLst/>
            <a:cxnLst/>
            <a:rect r="r" b="b" t="t" l="l"/>
            <a:pathLst>
              <a:path h="1645609" w="1645609">
                <a:moveTo>
                  <a:pt x="0" y="0"/>
                </a:moveTo>
                <a:lnTo>
                  <a:pt x="1645609" y="0"/>
                </a:lnTo>
                <a:lnTo>
                  <a:pt x="1645609" y="1645609"/>
                </a:lnTo>
                <a:lnTo>
                  <a:pt x="0" y="16456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61307" y="3317896"/>
            <a:ext cx="1710648" cy="2652167"/>
          </a:xfrm>
          <a:custGeom>
            <a:avLst/>
            <a:gdLst/>
            <a:ahLst/>
            <a:cxnLst/>
            <a:rect r="r" b="b" t="t" l="l"/>
            <a:pathLst>
              <a:path h="2652167" w="1710648">
                <a:moveTo>
                  <a:pt x="0" y="0"/>
                </a:moveTo>
                <a:lnTo>
                  <a:pt x="1710647" y="0"/>
                </a:lnTo>
                <a:lnTo>
                  <a:pt x="1710647" y="2652167"/>
                </a:lnTo>
                <a:lnTo>
                  <a:pt x="0" y="265216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53912" y="339090"/>
            <a:ext cx="15268665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Metodología utilizada</a:t>
            </a: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45466">
            <a:off x="16127295" y="7514486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2" y="0"/>
                </a:lnTo>
                <a:lnTo>
                  <a:pt x="2686722" y="3993775"/>
                </a:lnTo>
                <a:lnTo>
                  <a:pt x="0" y="3993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47575">
            <a:off x="-723117" y="8829099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4546" y="730524"/>
            <a:ext cx="15268665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Fases de desarrollo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147575">
            <a:off x="13906889" y="-2057400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44546" y="2900319"/>
            <a:ext cx="8299454" cy="6109931"/>
            <a:chOff x="0" y="0"/>
            <a:chExt cx="1627733" cy="11983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27733" cy="1198312"/>
            </a:xfrm>
            <a:custGeom>
              <a:avLst/>
              <a:gdLst/>
              <a:ahLst/>
              <a:cxnLst/>
              <a:rect r="r" b="b" t="t" l="l"/>
              <a:pathLst>
                <a:path h="1198312" w="1627733">
                  <a:moveTo>
                    <a:pt x="51271" y="0"/>
                  </a:moveTo>
                  <a:lnTo>
                    <a:pt x="1576462" y="0"/>
                  </a:lnTo>
                  <a:cubicBezTo>
                    <a:pt x="1604778" y="0"/>
                    <a:pt x="1627733" y="22955"/>
                    <a:pt x="1627733" y="51271"/>
                  </a:cubicBezTo>
                  <a:lnTo>
                    <a:pt x="1627733" y="1147041"/>
                  </a:lnTo>
                  <a:cubicBezTo>
                    <a:pt x="1627733" y="1175358"/>
                    <a:pt x="1604778" y="1198312"/>
                    <a:pt x="1576462" y="1198312"/>
                  </a:cubicBezTo>
                  <a:lnTo>
                    <a:pt x="51271" y="1198312"/>
                  </a:lnTo>
                  <a:cubicBezTo>
                    <a:pt x="37673" y="1198312"/>
                    <a:pt x="24632" y="1192911"/>
                    <a:pt x="15017" y="1183295"/>
                  </a:cubicBezTo>
                  <a:cubicBezTo>
                    <a:pt x="5402" y="1173680"/>
                    <a:pt x="0" y="1160639"/>
                    <a:pt x="0" y="1147041"/>
                  </a:cubicBezTo>
                  <a:lnTo>
                    <a:pt x="0" y="51271"/>
                  </a:lnTo>
                  <a:cubicBezTo>
                    <a:pt x="0" y="22955"/>
                    <a:pt x="22955" y="0"/>
                    <a:pt x="51271" y="0"/>
                  </a:cubicBezTo>
                  <a:close/>
                </a:path>
              </a:pathLst>
            </a:custGeom>
            <a:solidFill>
              <a:srgbClr val="86B696">
                <a:alpha val="6196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27733" cy="1236412"/>
            </a:xfrm>
            <a:prstGeom prst="rect">
              <a:avLst/>
            </a:prstGeom>
          </p:spPr>
          <p:txBody>
            <a:bodyPr anchor="ctr" rtlCol="false" tIns="62834" lIns="62834" bIns="62834" rIns="6283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028700" y="3144338"/>
          <a:ext cx="7929988" cy="5701523"/>
        </p:xfrm>
        <a:graphic>
          <a:graphicData uri="http://schemas.openxmlformats.org/drawingml/2006/table">
            <a:tbl>
              <a:tblPr/>
              <a:tblGrid>
                <a:gridCol w="3541757"/>
                <a:gridCol w="1861337"/>
                <a:gridCol w="2526895"/>
              </a:tblGrid>
              <a:tr h="11927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Fases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Días invertidos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Costo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732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Fase de planificación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$987.700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962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Fase de Análisis y Diseño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$996.920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962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Fase de Desarrollo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$3.533.712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962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Fase de Pruebas y QA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$708.960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2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Fase de implementación y cierre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$864.024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-389503">
            <a:off x="9879185" y="4163105"/>
            <a:ext cx="2969757" cy="2175347"/>
          </a:xfrm>
          <a:custGeom>
            <a:avLst/>
            <a:gdLst/>
            <a:ahLst/>
            <a:cxnLst/>
            <a:rect r="r" b="b" t="t" l="l"/>
            <a:pathLst>
              <a:path h="2175347" w="2969757">
                <a:moveTo>
                  <a:pt x="0" y="0"/>
                </a:moveTo>
                <a:lnTo>
                  <a:pt x="2969756" y="0"/>
                </a:lnTo>
                <a:lnTo>
                  <a:pt x="2969756" y="2175346"/>
                </a:lnTo>
                <a:lnTo>
                  <a:pt x="0" y="2175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89503">
            <a:off x="13651631" y="4259699"/>
            <a:ext cx="2548380" cy="1866688"/>
          </a:xfrm>
          <a:custGeom>
            <a:avLst/>
            <a:gdLst/>
            <a:ahLst/>
            <a:cxnLst/>
            <a:rect r="r" b="b" t="t" l="l"/>
            <a:pathLst>
              <a:path h="1866688" w="2548380">
                <a:moveTo>
                  <a:pt x="0" y="0"/>
                </a:moveTo>
                <a:lnTo>
                  <a:pt x="2548380" y="0"/>
                </a:lnTo>
                <a:lnTo>
                  <a:pt x="2548380" y="1866688"/>
                </a:lnTo>
                <a:lnTo>
                  <a:pt x="0" y="18666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943468" y="4811130"/>
            <a:ext cx="2591116" cy="68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4"/>
              </a:lnSpc>
            </a:pPr>
            <a:r>
              <a:rPr lang="en-US" sz="4053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99 Dias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37146" y="4811130"/>
            <a:ext cx="3025247" cy="68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4"/>
              </a:lnSpc>
            </a:pPr>
            <a:r>
              <a:rPr lang="en-US" sz="4053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$7.091.316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45466">
            <a:off x="16127295" y="7514486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2" y="0"/>
                </a:lnTo>
                <a:lnTo>
                  <a:pt x="2686722" y="3993775"/>
                </a:lnTo>
                <a:lnTo>
                  <a:pt x="0" y="3993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47575">
            <a:off x="-723117" y="8829099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55386"/>
            <a:ext cx="15268665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Entorno de trabajo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147575">
            <a:off x="13906889" y="-2057400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575283" y="4045412"/>
            <a:ext cx="10459508" cy="2795675"/>
            <a:chOff x="0" y="0"/>
            <a:chExt cx="13946010" cy="37275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667745" cy="3727567"/>
            </a:xfrm>
            <a:custGeom>
              <a:avLst/>
              <a:gdLst/>
              <a:ahLst/>
              <a:cxnLst/>
              <a:rect r="r" b="b" t="t" l="l"/>
              <a:pathLst>
                <a:path h="3727567" w="13667745">
                  <a:moveTo>
                    <a:pt x="0" y="0"/>
                  </a:moveTo>
                  <a:lnTo>
                    <a:pt x="13667745" y="0"/>
                  </a:lnTo>
                  <a:lnTo>
                    <a:pt x="13667745" y="3727567"/>
                  </a:lnTo>
                  <a:lnTo>
                    <a:pt x="0" y="3727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-597312">
              <a:off x="428127" y="988712"/>
              <a:ext cx="2150795" cy="972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65"/>
                </a:lnSpc>
              </a:pPr>
              <a:r>
                <a:rPr lang="en-US" sz="2118">
                  <a:solidFill>
                    <a:srgbClr val="000000"/>
                  </a:solidFill>
                  <a:latin typeface="Lazydog"/>
                  <a:ea typeface="Lazydog"/>
                  <a:cs typeface="Lazydog"/>
                  <a:sym typeface="Lazydog"/>
                </a:rPr>
                <a:t>Interfaz de Usuario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-1173623">
              <a:off x="10665238" y="1144318"/>
              <a:ext cx="3120618" cy="1494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14"/>
                </a:lnSpc>
              </a:pPr>
              <a:r>
                <a:rPr lang="en-US" sz="2152">
                  <a:solidFill>
                    <a:srgbClr val="000000"/>
                  </a:solidFill>
                  <a:latin typeface="Lazydog"/>
                  <a:ea typeface="Lazydog"/>
                  <a:cs typeface="Lazydog"/>
                  <a:sym typeface="Lazydog"/>
                </a:rPr>
                <a:t>Sensores </a:t>
              </a:r>
            </a:p>
            <a:p>
              <a:pPr algn="ctr">
                <a:lnSpc>
                  <a:spcPts val="3014"/>
                </a:lnSpc>
              </a:pPr>
              <a:r>
                <a:rPr lang="en-US" sz="2152">
                  <a:solidFill>
                    <a:srgbClr val="000000"/>
                  </a:solidFill>
                  <a:latin typeface="Lazydog"/>
                  <a:ea typeface="Lazydog"/>
                  <a:cs typeface="Lazydog"/>
                  <a:sym typeface="Lazydog"/>
                </a:rPr>
                <a:t>y </a:t>
              </a:r>
            </a:p>
            <a:p>
              <a:pPr algn="ctr">
                <a:lnSpc>
                  <a:spcPts val="3014"/>
                </a:lnSpc>
              </a:pPr>
              <a:r>
                <a:rPr lang="en-US" sz="2152">
                  <a:solidFill>
                    <a:srgbClr val="000000"/>
                  </a:solidFill>
                  <a:latin typeface="Lazydog"/>
                  <a:ea typeface="Lazydog"/>
                  <a:cs typeface="Lazydog"/>
                  <a:sym typeface="Lazydog"/>
                </a:rPr>
                <a:t>Actuadores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134537">
              <a:off x="2665652" y="716194"/>
              <a:ext cx="2067165" cy="1200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3"/>
                </a:lnSpc>
              </a:pPr>
              <a:r>
                <a:rPr lang="en-US" sz="2616">
                  <a:solidFill>
                    <a:srgbClr val="000000"/>
                  </a:solidFill>
                  <a:latin typeface="Lazydog"/>
                  <a:ea typeface="Lazydog"/>
                  <a:cs typeface="Lazydog"/>
                  <a:sym typeface="Lazydog"/>
                </a:rPr>
                <a:t>Base de datos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-351356">
              <a:off x="6724091" y="1717684"/>
              <a:ext cx="2238750" cy="1555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229">
                  <a:solidFill>
                    <a:srgbClr val="000000"/>
                  </a:solidFill>
                  <a:latin typeface="Lazydog"/>
                  <a:ea typeface="Lazydog"/>
                  <a:cs typeface="Lazydog"/>
                  <a:sym typeface="Lazydog"/>
                </a:rPr>
                <a:t>Algoritmos</a:t>
              </a:r>
            </a:p>
            <a:p>
              <a:pPr algn="ctr">
                <a:lnSpc>
                  <a:spcPts val="3120"/>
                </a:lnSpc>
              </a:pPr>
              <a:r>
                <a:rPr lang="en-US" sz="2229">
                  <a:solidFill>
                    <a:srgbClr val="000000"/>
                  </a:solidFill>
                  <a:latin typeface="Lazydog"/>
                  <a:ea typeface="Lazydog"/>
                  <a:cs typeface="Lazydog"/>
                  <a:sym typeface="Lazydog"/>
                </a:rPr>
                <a:t> de Control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-398575">
              <a:off x="8906376" y="1919727"/>
              <a:ext cx="2246872" cy="1141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6"/>
                </a:lnSpc>
              </a:pPr>
              <a:r>
                <a:rPr lang="en-US" sz="2461">
                  <a:solidFill>
                    <a:srgbClr val="000000"/>
                  </a:solidFill>
                  <a:latin typeface="Lazydog"/>
                  <a:ea typeface="Lazydog"/>
                  <a:cs typeface="Lazydog"/>
                  <a:sym typeface="Lazydog"/>
                </a:rPr>
                <a:t>Controladores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704037">
              <a:off x="4683427" y="1084005"/>
              <a:ext cx="1811680" cy="1317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4"/>
                </a:lnSpc>
              </a:pPr>
              <a:r>
                <a:rPr lang="en-US" sz="1874">
                  <a:solidFill>
                    <a:srgbClr val="000000"/>
                  </a:solidFill>
                  <a:latin typeface="Lazydog"/>
                  <a:ea typeface="Lazydog"/>
                  <a:cs typeface="Lazydog"/>
                  <a:sym typeface="Lazydog"/>
                </a:rPr>
                <a:t>Sistema de comunicaciones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774253">
            <a:off x="385168" y="2110907"/>
            <a:ext cx="3498634" cy="3078798"/>
          </a:xfrm>
          <a:custGeom>
            <a:avLst/>
            <a:gdLst/>
            <a:ahLst/>
            <a:cxnLst/>
            <a:rect r="r" b="b" t="t" l="l"/>
            <a:pathLst>
              <a:path h="3078798" w="3498634">
                <a:moveTo>
                  <a:pt x="0" y="0"/>
                </a:moveTo>
                <a:lnTo>
                  <a:pt x="3498634" y="0"/>
                </a:lnTo>
                <a:lnTo>
                  <a:pt x="3498634" y="3078798"/>
                </a:lnTo>
                <a:lnTo>
                  <a:pt x="0" y="30787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448944">
            <a:off x="3347699" y="6151592"/>
            <a:ext cx="3235367" cy="3551800"/>
          </a:xfrm>
          <a:custGeom>
            <a:avLst/>
            <a:gdLst/>
            <a:ahLst/>
            <a:cxnLst/>
            <a:rect r="r" b="b" t="t" l="l"/>
            <a:pathLst>
              <a:path h="3551800" w="3235367">
                <a:moveTo>
                  <a:pt x="0" y="0"/>
                </a:moveTo>
                <a:lnTo>
                  <a:pt x="3235368" y="0"/>
                </a:lnTo>
                <a:lnTo>
                  <a:pt x="3235368" y="3551800"/>
                </a:lnTo>
                <a:lnTo>
                  <a:pt x="0" y="3551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439094">
            <a:off x="6840573" y="1671769"/>
            <a:ext cx="2985440" cy="2844310"/>
          </a:xfrm>
          <a:custGeom>
            <a:avLst/>
            <a:gdLst/>
            <a:ahLst/>
            <a:cxnLst/>
            <a:rect r="r" b="b" t="t" l="l"/>
            <a:pathLst>
              <a:path h="2844310" w="2985440">
                <a:moveTo>
                  <a:pt x="0" y="0"/>
                </a:moveTo>
                <a:lnTo>
                  <a:pt x="2985440" y="0"/>
                </a:lnTo>
                <a:lnTo>
                  <a:pt x="2985440" y="2844310"/>
                </a:lnTo>
                <a:lnTo>
                  <a:pt x="0" y="28443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37796">
            <a:off x="8082963" y="7073002"/>
            <a:ext cx="3219272" cy="2756868"/>
          </a:xfrm>
          <a:custGeom>
            <a:avLst/>
            <a:gdLst/>
            <a:ahLst/>
            <a:cxnLst/>
            <a:rect r="r" b="b" t="t" l="l"/>
            <a:pathLst>
              <a:path h="2756868" w="3219272">
                <a:moveTo>
                  <a:pt x="0" y="0"/>
                </a:moveTo>
                <a:lnTo>
                  <a:pt x="3219272" y="0"/>
                </a:lnTo>
                <a:lnTo>
                  <a:pt x="3219272" y="2756867"/>
                </a:lnTo>
                <a:lnTo>
                  <a:pt x="0" y="27568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764052">
            <a:off x="10318169" y="2361216"/>
            <a:ext cx="2358343" cy="2099317"/>
          </a:xfrm>
          <a:custGeom>
            <a:avLst/>
            <a:gdLst/>
            <a:ahLst/>
            <a:cxnLst/>
            <a:rect r="r" b="b" t="t" l="l"/>
            <a:pathLst>
              <a:path h="2099317" w="2358343">
                <a:moveTo>
                  <a:pt x="0" y="0"/>
                </a:moveTo>
                <a:lnTo>
                  <a:pt x="2358343" y="0"/>
                </a:lnTo>
                <a:lnTo>
                  <a:pt x="2358343" y="2099316"/>
                </a:lnTo>
                <a:lnTo>
                  <a:pt x="0" y="209931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6169" r="0" b="-6169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2019185">
            <a:off x="13453900" y="2608153"/>
            <a:ext cx="2395021" cy="2342766"/>
          </a:xfrm>
          <a:custGeom>
            <a:avLst/>
            <a:gdLst/>
            <a:ahLst/>
            <a:cxnLst/>
            <a:rect r="r" b="b" t="t" l="l"/>
            <a:pathLst>
              <a:path h="2342766" w="2395021">
                <a:moveTo>
                  <a:pt x="0" y="0"/>
                </a:moveTo>
                <a:lnTo>
                  <a:pt x="2395021" y="0"/>
                </a:lnTo>
                <a:lnTo>
                  <a:pt x="2395021" y="2342766"/>
                </a:lnTo>
                <a:lnTo>
                  <a:pt x="0" y="23427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52919">
            <a:off x="14270225" y="4946383"/>
            <a:ext cx="1636350" cy="1775133"/>
          </a:xfrm>
          <a:custGeom>
            <a:avLst/>
            <a:gdLst/>
            <a:ahLst/>
            <a:cxnLst/>
            <a:rect r="r" b="b" t="t" l="l"/>
            <a:pathLst>
              <a:path h="1775133" w="1636350">
                <a:moveTo>
                  <a:pt x="0" y="0"/>
                </a:moveTo>
                <a:lnTo>
                  <a:pt x="1636349" y="0"/>
                </a:lnTo>
                <a:lnTo>
                  <a:pt x="1636349" y="1775133"/>
                </a:lnTo>
                <a:lnTo>
                  <a:pt x="0" y="17751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496401">
            <a:off x="16038154" y="3065417"/>
            <a:ext cx="1959990" cy="1959990"/>
          </a:xfrm>
          <a:custGeom>
            <a:avLst/>
            <a:gdLst/>
            <a:ahLst/>
            <a:cxnLst/>
            <a:rect r="r" b="b" t="t" l="l"/>
            <a:pathLst>
              <a:path h="1959990" w="1959990">
                <a:moveTo>
                  <a:pt x="0" y="0"/>
                </a:moveTo>
                <a:lnTo>
                  <a:pt x="1959991" y="0"/>
                </a:lnTo>
                <a:lnTo>
                  <a:pt x="1959991" y="1959990"/>
                </a:lnTo>
                <a:lnTo>
                  <a:pt x="0" y="195999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722272">
            <a:off x="15493190" y="-645632"/>
            <a:ext cx="3532220" cy="5250597"/>
          </a:xfrm>
          <a:custGeom>
            <a:avLst/>
            <a:gdLst/>
            <a:ahLst/>
            <a:cxnLst/>
            <a:rect r="r" b="b" t="t" l="l"/>
            <a:pathLst>
              <a:path h="5250597" w="3532220">
                <a:moveTo>
                  <a:pt x="3532220" y="0"/>
                </a:moveTo>
                <a:lnTo>
                  <a:pt x="0" y="0"/>
                </a:lnTo>
                <a:lnTo>
                  <a:pt x="0" y="5250596"/>
                </a:lnTo>
                <a:lnTo>
                  <a:pt x="3532220" y="5250596"/>
                </a:lnTo>
                <a:lnTo>
                  <a:pt x="353222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550780" y="8562451"/>
            <a:ext cx="3056701" cy="5125565"/>
          </a:xfrm>
          <a:custGeom>
            <a:avLst/>
            <a:gdLst/>
            <a:ahLst/>
            <a:cxnLst/>
            <a:rect r="r" b="b" t="t" l="l"/>
            <a:pathLst>
              <a:path h="5125565" w="3056701">
                <a:moveTo>
                  <a:pt x="3056701" y="0"/>
                </a:moveTo>
                <a:lnTo>
                  <a:pt x="0" y="0"/>
                </a:lnTo>
                <a:lnTo>
                  <a:pt x="0" y="5125565"/>
                </a:lnTo>
                <a:lnTo>
                  <a:pt x="3056701" y="5125565"/>
                </a:lnTo>
                <a:lnTo>
                  <a:pt x="305670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821638" y="3987441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5863057" y="0"/>
                </a:moveTo>
                <a:lnTo>
                  <a:pt x="0" y="0"/>
                </a:lnTo>
                <a:lnTo>
                  <a:pt x="0" y="4114800"/>
                </a:lnTo>
                <a:lnTo>
                  <a:pt x="5863057" y="4114800"/>
                </a:lnTo>
                <a:lnTo>
                  <a:pt x="586305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542619">
            <a:off x="10419510" y="494990"/>
            <a:ext cx="7521200" cy="5442614"/>
          </a:xfrm>
          <a:custGeom>
            <a:avLst/>
            <a:gdLst/>
            <a:ahLst/>
            <a:cxnLst/>
            <a:rect r="r" b="b" t="t" l="l"/>
            <a:pathLst>
              <a:path h="5442614" w="7521200">
                <a:moveTo>
                  <a:pt x="0" y="0"/>
                </a:moveTo>
                <a:lnTo>
                  <a:pt x="7521200" y="0"/>
                </a:lnTo>
                <a:lnTo>
                  <a:pt x="7521200" y="5442614"/>
                </a:lnTo>
                <a:lnTo>
                  <a:pt x="0" y="54426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2261400">
            <a:off x="11621571" y="882972"/>
            <a:ext cx="1292890" cy="2274334"/>
            <a:chOff x="0" y="0"/>
            <a:chExt cx="1723854" cy="30324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27111" y="0"/>
              <a:ext cx="1367195" cy="971951"/>
            </a:xfrm>
            <a:custGeom>
              <a:avLst/>
              <a:gdLst/>
              <a:ahLst/>
              <a:cxnLst/>
              <a:rect r="r" b="b" t="t" l="l"/>
              <a:pathLst>
                <a:path h="971951" w="1367195">
                  <a:moveTo>
                    <a:pt x="0" y="0"/>
                  </a:moveTo>
                  <a:lnTo>
                    <a:pt x="1367195" y="0"/>
                  </a:lnTo>
                  <a:lnTo>
                    <a:pt x="1367195" y="971951"/>
                  </a:lnTo>
                  <a:lnTo>
                    <a:pt x="0" y="971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726270"/>
              <a:ext cx="1595329" cy="1306176"/>
            </a:xfrm>
            <a:custGeom>
              <a:avLst/>
              <a:gdLst/>
              <a:ahLst/>
              <a:cxnLst/>
              <a:rect r="r" b="b" t="t" l="l"/>
              <a:pathLst>
                <a:path h="1306176" w="1595329">
                  <a:moveTo>
                    <a:pt x="0" y="0"/>
                  </a:moveTo>
                  <a:lnTo>
                    <a:pt x="1595329" y="0"/>
                  </a:lnTo>
                  <a:lnTo>
                    <a:pt x="1595329" y="1306176"/>
                  </a:lnTo>
                  <a:lnTo>
                    <a:pt x="0" y="1306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2700000">
              <a:off x="918336" y="985683"/>
              <a:ext cx="660765" cy="683122"/>
            </a:xfrm>
            <a:custGeom>
              <a:avLst/>
              <a:gdLst/>
              <a:ahLst/>
              <a:cxnLst/>
              <a:rect r="r" b="b" t="t" l="l"/>
              <a:pathLst>
                <a:path h="683122" w="660765">
                  <a:moveTo>
                    <a:pt x="0" y="0"/>
                  </a:moveTo>
                  <a:lnTo>
                    <a:pt x="660765" y="0"/>
                  </a:lnTo>
                  <a:lnTo>
                    <a:pt x="660765" y="683121"/>
                  </a:lnTo>
                  <a:lnTo>
                    <a:pt x="0" y="683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1594865">
            <a:off x="13082464" y="609504"/>
            <a:ext cx="1705904" cy="2367098"/>
            <a:chOff x="0" y="0"/>
            <a:chExt cx="2274539" cy="31561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84870" y="0"/>
              <a:ext cx="966321" cy="1195479"/>
            </a:xfrm>
            <a:custGeom>
              <a:avLst/>
              <a:gdLst/>
              <a:ahLst/>
              <a:cxnLst/>
              <a:rect r="r" b="b" t="t" l="l"/>
              <a:pathLst>
                <a:path h="1195479" w="966321">
                  <a:moveTo>
                    <a:pt x="0" y="0"/>
                  </a:moveTo>
                  <a:lnTo>
                    <a:pt x="966321" y="0"/>
                  </a:lnTo>
                  <a:lnTo>
                    <a:pt x="966321" y="1195479"/>
                  </a:lnTo>
                  <a:lnTo>
                    <a:pt x="0" y="1195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11032" y="1499305"/>
              <a:ext cx="1863507" cy="1656827"/>
            </a:xfrm>
            <a:custGeom>
              <a:avLst/>
              <a:gdLst/>
              <a:ahLst/>
              <a:cxnLst/>
              <a:rect r="r" b="b" t="t" l="l"/>
              <a:pathLst>
                <a:path h="1656827" w="1863507">
                  <a:moveTo>
                    <a:pt x="0" y="0"/>
                  </a:moveTo>
                  <a:lnTo>
                    <a:pt x="1863507" y="0"/>
                  </a:lnTo>
                  <a:lnTo>
                    <a:pt x="1863507" y="1656826"/>
                  </a:lnTo>
                  <a:lnTo>
                    <a:pt x="0" y="1656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true" rot="-7663960">
              <a:off x="187633" y="874929"/>
              <a:ext cx="873498" cy="903053"/>
            </a:xfrm>
            <a:custGeom>
              <a:avLst/>
              <a:gdLst/>
              <a:ahLst/>
              <a:cxnLst/>
              <a:rect r="r" b="b" t="t" l="l"/>
              <a:pathLst>
                <a:path h="903053" w="873498">
                  <a:moveTo>
                    <a:pt x="0" y="903053"/>
                  </a:moveTo>
                  <a:lnTo>
                    <a:pt x="873498" y="903053"/>
                  </a:lnTo>
                  <a:lnTo>
                    <a:pt x="873498" y="0"/>
                  </a:lnTo>
                  <a:lnTo>
                    <a:pt x="0" y="0"/>
                  </a:lnTo>
                  <a:lnTo>
                    <a:pt x="0" y="903053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1594865">
            <a:off x="12218132" y="2736752"/>
            <a:ext cx="1298384" cy="2042900"/>
            <a:chOff x="0" y="0"/>
            <a:chExt cx="1731179" cy="27238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15990" cy="961869"/>
            </a:xfrm>
            <a:custGeom>
              <a:avLst/>
              <a:gdLst/>
              <a:ahLst/>
              <a:cxnLst/>
              <a:rect r="r" b="b" t="t" l="l"/>
              <a:pathLst>
                <a:path h="961869" w="1315990">
                  <a:moveTo>
                    <a:pt x="0" y="0"/>
                  </a:moveTo>
                  <a:lnTo>
                    <a:pt x="1315990" y="0"/>
                  </a:lnTo>
                  <a:lnTo>
                    <a:pt x="1315990" y="961869"/>
                  </a:lnTo>
                  <a:lnTo>
                    <a:pt x="0" y="96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7538" y="1382499"/>
              <a:ext cx="1353674" cy="1341368"/>
            </a:xfrm>
            <a:custGeom>
              <a:avLst/>
              <a:gdLst/>
              <a:ahLst/>
              <a:cxnLst/>
              <a:rect r="r" b="b" t="t" l="l"/>
              <a:pathLst>
                <a:path h="1341368" w="1353674">
                  <a:moveTo>
                    <a:pt x="0" y="0"/>
                  </a:moveTo>
                  <a:lnTo>
                    <a:pt x="1353674" y="0"/>
                  </a:lnTo>
                  <a:lnTo>
                    <a:pt x="1353674" y="1341368"/>
                  </a:lnTo>
                  <a:lnTo>
                    <a:pt x="0" y="1341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2700000">
              <a:off x="925660" y="868089"/>
              <a:ext cx="660765" cy="683122"/>
            </a:xfrm>
            <a:custGeom>
              <a:avLst/>
              <a:gdLst/>
              <a:ahLst/>
              <a:cxnLst/>
              <a:rect r="r" b="b" t="t" l="l"/>
              <a:pathLst>
                <a:path h="683122" w="660765">
                  <a:moveTo>
                    <a:pt x="0" y="0"/>
                  </a:moveTo>
                  <a:lnTo>
                    <a:pt x="660765" y="0"/>
                  </a:lnTo>
                  <a:lnTo>
                    <a:pt x="660765" y="683122"/>
                  </a:lnTo>
                  <a:lnTo>
                    <a:pt x="0" y="683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1594865">
            <a:off x="13810601" y="1969040"/>
            <a:ext cx="1638638" cy="2598615"/>
            <a:chOff x="0" y="0"/>
            <a:chExt cx="2184850" cy="34648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529479" y="0"/>
              <a:ext cx="1125893" cy="1117704"/>
            </a:xfrm>
            <a:custGeom>
              <a:avLst/>
              <a:gdLst/>
              <a:ahLst/>
              <a:cxnLst/>
              <a:rect r="r" b="b" t="t" l="l"/>
              <a:pathLst>
                <a:path h="1117704" w="1125893">
                  <a:moveTo>
                    <a:pt x="0" y="0"/>
                  </a:moveTo>
                  <a:lnTo>
                    <a:pt x="1125892" y="0"/>
                  </a:lnTo>
                  <a:lnTo>
                    <a:pt x="1125892" y="1117704"/>
                  </a:lnTo>
                  <a:lnTo>
                    <a:pt x="0" y="1117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2038708"/>
              <a:ext cx="2184850" cy="1426111"/>
            </a:xfrm>
            <a:custGeom>
              <a:avLst/>
              <a:gdLst/>
              <a:ahLst/>
              <a:cxnLst/>
              <a:rect r="r" b="b" t="t" l="l"/>
              <a:pathLst>
                <a:path h="1426111" w="2184850">
                  <a:moveTo>
                    <a:pt x="0" y="0"/>
                  </a:moveTo>
                  <a:lnTo>
                    <a:pt x="2184850" y="0"/>
                  </a:lnTo>
                  <a:lnTo>
                    <a:pt x="2184850" y="1426112"/>
                  </a:lnTo>
                  <a:lnTo>
                    <a:pt x="0" y="1426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3448358">
              <a:off x="885604" y="1147146"/>
              <a:ext cx="1078497" cy="1114988"/>
            </a:xfrm>
            <a:custGeom>
              <a:avLst/>
              <a:gdLst/>
              <a:ahLst/>
              <a:cxnLst/>
              <a:rect r="r" b="b" t="t" l="l"/>
              <a:pathLst>
                <a:path h="1114988" w="1078497">
                  <a:moveTo>
                    <a:pt x="0" y="0"/>
                  </a:moveTo>
                  <a:lnTo>
                    <a:pt x="1078497" y="0"/>
                  </a:lnTo>
                  <a:lnTo>
                    <a:pt x="1078497" y="1114988"/>
                  </a:lnTo>
                  <a:lnTo>
                    <a:pt x="0" y="111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606439">
            <a:off x="14772242" y="2471480"/>
            <a:ext cx="1818539" cy="2645800"/>
            <a:chOff x="0" y="0"/>
            <a:chExt cx="2424719" cy="352773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915616" y="2018631"/>
              <a:ext cx="1509103" cy="1509103"/>
            </a:xfrm>
            <a:custGeom>
              <a:avLst/>
              <a:gdLst/>
              <a:ahLst/>
              <a:cxnLst/>
              <a:rect r="r" b="b" t="t" l="l"/>
              <a:pathLst>
                <a:path h="1509103" w="1509103">
                  <a:moveTo>
                    <a:pt x="0" y="0"/>
                  </a:moveTo>
                  <a:lnTo>
                    <a:pt x="1509103" y="0"/>
                  </a:lnTo>
                  <a:lnTo>
                    <a:pt x="1509103" y="1509102"/>
                  </a:lnTo>
                  <a:lnTo>
                    <a:pt x="0" y="1509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828903" y="0"/>
              <a:ext cx="1317740" cy="1701308"/>
            </a:xfrm>
            <a:custGeom>
              <a:avLst/>
              <a:gdLst/>
              <a:ahLst/>
              <a:cxnLst/>
              <a:rect r="r" b="b" t="t" l="l"/>
              <a:pathLst>
                <a:path h="1701308" w="1317740">
                  <a:moveTo>
                    <a:pt x="0" y="0"/>
                  </a:moveTo>
                  <a:lnTo>
                    <a:pt x="1317741" y="0"/>
                  </a:lnTo>
                  <a:lnTo>
                    <a:pt x="1317741" y="1701308"/>
                  </a:lnTo>
                  <a:lnTo>
                    <a:pt x="0" y="1701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true" rot="-8194613">
              <a:off x="294452" y="1375387"/>
              <a:ext cx="1347807" cy="1393410"/>
            </a:xfrm>
            <a:custGeom>
              <a:avLst/>
              <a:gdLst/>
              <a:ahLst/>
              <a:cxnLst/>
              <a:rect r="r" b="b" t="t" l="l"/>
              <a:pathLst>
                <a:path h="1393410" w="1347807">
                  <a:moveTo>
                    <a:pt x="0" y="1393410"/>
                  </a:moveTo>
                  <a:lnTo>
                    <a:pt x="1347807" y="1393410"/>
                  </a:lnTo>
                  <a:lnTo>
                    <a:pt x="1347807" y="0"/>
                  </a:lnTo>
                  <a:lnTo>
                    <a:pt x="0" y="0"/>
                  </a:lnTo>
                  <a:lnTo>
                    <a:pt x="0" y="139341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1037222">
            <a:off x="9512426" y="2671855"/>
            <a:ext cx="1032907" cy="1586868"/>
          </a:xfrm>
          <a:custGeom>
            <a:avLst/>
            <a:gdLst/>
            <a:ahLst/>
            <a:cxnLst/>
            <a:rect r="r" b="b" t="t" l="l"/>
            <a:pathLst>
              <a:path h="1586868" w="1032907">
                <a:moveTo>
                  <a:pt x="0" y="0"/>
                </a:moveTo>
                <a:lnTo>
                  <a:pt x="1032908" y="0"/>
                </a:lnTo>
                <a:lnTo>
                  <a:pt x="1032908" y="1586868"/>
                </a:lnTo>
                <a:lnTo>
                  <a:pt x="0" y="158686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1387841">
            <a:off x="10526613" y="4350066"/>
            <a:ext cx="1032907" cy="1586868"/>
          </a:xfrm>
          <a:custGeom>
            <a:avLst/>
            <a:gdLst/>
            <a:ahLst/>
            <a:cxnLst/>
            <a:rect r="r" b="b" t="t" l="l"/>
            <a:pathLst>
              <a:path h="1586868" w="1032907">
                <a:moveTo>
                  <a:pt x="0" y="0"/>
                </a:moveTo>
                <a:lnTo>
                  <a:pt x="1032907" y="0"/>
                </a:lnTo>
                <a:lnTo>
                  <a:pt x="1032907" y="1586868"/>
                </a:lnTo>
                <a:lnTo>
                  <a:pt x="0" y="158686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2024735">
            <a:off x="12188256" y="5579097"/>
            <a:ext cx="1032907" cy="1586868"/>
          </a:xfrm>
          <a:custGeom>
            <a:avLst/>
            <a:gdLst/>
            <a:ahLst/>
            <a:cxnLst/>
            <a:rect r="r" b="b" t="t" l="l"/>
            <a:pathLst>
              <a:path h="1586868" w="1032907">
                <a:moveTo>
                  <a:pt x="0" y="0"/>
                </a:moveTo>
                <a:lnTo>
                  <a:pt x="1032907" y="0"/>
                </a:lnTo>
                <a:lnTo>
                  <a:pt x="1032907" y="1586869"/>
                </a:lnTo>
                <a:lnTo>
                  <a:pt x="0" y="158686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2700000">
            <a:off x="7269391" y="5180130"/>
            <a:ext cx="4514230" cy="4719502"/>
          </a:xfrm>
          <a:custGeom>
            <a:avLst/>
            <a:gdLst/>
            <a:ahLst/>
            <a:cxnLst/>
            <a:rect r="r" b="b" t="t" l="l"/>
            <a:pathLst>
              <a:path h="4719502" w="4514230">
                <a:moveTo>
                  <a:pt x="0" y="0"/>
                </a:moveTo>
                <a:lnTo>
                  <a:pt x="4514230" y="0"/>
                </a:lnTo>
                <a:lnTo>
                  <a:pt x="4514230" y="4719502"/>
                </a:lnTo>
                <a:lnTo>
                  <a:pt x="0" y="4719502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-87" t="0" r="-87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3244154">
            <a:off x="14743280" y="5972796"/>
            <a:ext cx="1032907" cy="1586868"/>
          </a:xfrm>
          <a:custGeom>
            <a:avLst/>
            <a:gdLst/>
            <a:ahLst/>
            <a:cxnLst/>
            <a:rect r="r" b="b" t="t" l="l"/>
            <a:pathLst>
              <a:path h="1586868" w="1032907">
                <a:moveTo>
                  <a:pt x="0" y="0"/>
                </a:moveTo>
                <a:lnTo>
                  <a:pt x="1032907" y="0"/>
                </a:lnTo>
                <a:lnTo>
                  <a:pt x="1032907" y="1586868"/>
                </a:lnTo>
                <a:lnTo>
                  <a:pt x="0" y="158686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144000" y="8253236"/>
            <a:ext cx="1309602" cy="1339544"/>
          </a:xfrm>
          <a:custGeom>
            <a:avLst/>
            <a:gdLst/>
            <a:ahLst/>
            <a:cxnLst/>
            <a:rect r="r" b="b" t="t" l="l"/>
            <a:pathLst>
              <a:path h="1339544" w="1309602">
                <a:moveTo>
                  <a:pt x="0" y="0"/>
                </a:moveTo>
                <a:lnTo>
                  <a:pt x="1309602" y="0"/>
                </a:lnTo>
                <a:lnTo>
                  <a:pt x="1309602" y="1339543"/>
                </a:lnTo>
                <a:lnTo>
                  <a:pt x="0" y="1339543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63109" y="1929222"/>
            <a:ext cx="2251932" cy="3119805"/>
          </a:xfrm>
          <a:custGeom>
            <a:avLst/>
            <a:gdLst/>
            <a:ahLst/>
            <a:cxnLst/>
            <a:rect r="r" b="b" t="t" l="l"/>
            <a:pathLst>
              <a:path h="3119805" w="2251932">
                <a:moveTo>
                  <a:pt x="0" y="0"/>
                </a:moveTo>
                <a:lnTo>
                  <a:pt x="2251932" y="0"/>
                </a:lnTo>
                <a:lnTo>
                  <a:pt x="2251932" y="3119805"/>
                </a:lnTo>
                <a:lnTo>
                  <a:pt x="0" y="3119805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188281" y="1555522"/>
            <a:ext cx="1046263" cy="998705"/>
          </a:xfrm>
          <a:custGeom>
            <a:avLst/>
            <a:gdLst/>
            <a:ahLst/>
            <a:cxnLst/>
            <a:rect r="r" b="b" t="t" l="l"/>
            <a:pathLst>
              <a:path h="998705" w="1046263">
                <a:moveTo>
                  <a:pt x="0" y="0"/>
                </a:moveTo>
                <a:lnTo>
                  <a:pt x="1046263" y="0"/>
                </a:lnTo>
                <a:lnTo>
                  <a:pt x="1046263" y="998705"/>
                </a:lnTo>
                <a:lnTo>
                  <a:pt x="0" y="998705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550211" y="3892318"/>
            <a:ext cx="2322402" cy="2049520"/>
          </a:xfrm>
          <a:custGeom>
            <a:avLst/>
            <a:gdLst/>
            <a:ahLst/>
            <a:cxnLst/>
            <a:rect r="r" b="b" t="t" l="l"/>
            <a:pathLst>
              <a:path h="2049520" w="2322402">
                <a:moveTo>
                  <a:pt x="0" y="0"/>
                </a:moveTo>
                <a:lnTo>
                  <a:pt x="2322402" y="0"/>
                </a:lnTo>
                <a:lnTo>
                  <a:pt x="2322402" y="2049520"/>
                </a:lnTo>
                <a:lnTo>
                  <a:pt x="0" y="2049520"/>
                </a:lnTo>
                <a:lnTo>
                  <a:pt x="0" y="0"/>
                </a:lnTo>
                <a:close/>
              </a:path>
            </a:pathLst>
          </a:custGeom>
          <a:blipFill>
            <a:blip r:embed="rId35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73352" y="6812852"/>
            <a:ext cx="3384823" cy="3436368"/>
          </a:xfrm>
          <a:custGeom>
            <a:avLst/>
            <a:gdLst/>
            <a:ahLst/>
            <a:cxnLst/>
            <a:rect r="r" b="b" t="t" l="l"/>
            <a:pathLst>
              <a:path h="3436368" w="3384823">
                <a:moveTo>
                  <a:pt x="0" y="0"/>
                </a:moveTo>
                <a:lnTo>
                  <a:pt x="3384822" y="0"/>
                </a:lnTo>
                <a:lnTo>
                  <a:pt x="3384822" y="3436368"/>
                </a:lnTo>
                <a:lnTo>
                  <a:pt x="0" y="3436368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897089" y="6307578"/>
            <a:ext cx="2391311" cy="2110332"/>
          </a:xfrm>
          <a:custGeom>
            <a:avLst/>
            <a:gdLst/>
            <a:ahLst/>
            <a:cxnLst/>
            <a:rect r="r" b="b" t="t" l="l"/>
            <a:pathLst>
              <a:path h="2110332" w="2391311">
                <a:moveTo>
                  <a:pt x="0" y="0"/>
                </a:moveTo>
                <a:lnTo>
                  <a:pt x="2391311" y="0"/>
                </a:lnTo>
                <a:lnTo>
                  <a:pt x="2391311" y="2110332"/>
                </a:lnTo>
                <a:lnTo>
                  <a:pt x="0" y="2110332"/>
                </a:lnTo>
                <a:lnTo>
                  <a:pt x="0" y="0"/>
                </a:lnTo>
                <a:close/>
              </a:path>
            </a:pathLst>
          </a:custGeom>
          <a:blipFill>
            <a:blip r:embed="rId35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3960190" y="4099279"/>
            <a:ext cx="4263464" cy="697658"/>
          </a:xfrm>
          <a:custGeom>
            <a:avLst/>
            <a:gdLst/>
            <a:ahLst/>
            <a:cxnLst/>
            <a:rect r="r" b="b" t="t" l="l"/>
            <a:pathLst>
              <a:path h="697658" w="4263464">
                <a:moveTo>
                  <a:pt x="0" y="0"/>
                </a:moveTo>
                <a:lnTo>
                  <a:pt x="4263465" y="0"/>
                </a:lnTo>
                <a:lnTo>
                  <a:pt x="4263465" y="697657"/>
                </a:lnTo>
                <a:lnTo>
                  <a:pt x="0" y="697657"/>
                </a:lnTo>
                <a:lnTo>
                  <a:pt x="0" y="0"/>
                </a:lnTo>
                <a:close/>
              </a:path>
            </a:pathLst>
          </a:custGeom>
          <a:blipFill>
            <a:blip r:embed="rId37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-860581">
            <a:off x="3015182" y="4454115"/>
            <a:ext cx="1085984" cy="1189823"/>
          </a:xfrm>
          <a:custGeom>
            <a:avLst/>
            <a:gdLst/>
            <a:ahLst/>
            <a:cxnLst/>
            <a:rect r="r" b="b" t="t" l="l"/>
            <a:pathLst>
              <a:path h="1189823" w="1085984">
                <a:moveTo>
                  <a:pt x="0" y="0"/>
                </a:moveTo>
                <a:lnTo>
                  <a:pt x="1085985" y="0"/>
                </a:lnTo>
                <a:lnTo>
                  <a:pt x="1085985" y="1189823"/>
                </a:lnTo>
                <a:lnTo>
                  <a:pt x="0" y="118982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4274049" y="7376898"/>
            <a:ext cx="1559215" cy="1044674"/>
          </a:xfrm>
          <a:custGeom>
            <a:avLst/>
            <a:gdLst/>
            <a:ahLst/>
            <a:cxnLst/>
            <a:rect r="r" b="b" t="t" l="l"/>
            <a:pathLst>
              <a:path h="1044674" w="1559215">
                <a:moveTo>
                  <a:pt x="0" y="0"/>
                </a:moveTo>
                <a:lnTo>
                  <a:pt x="1559215" y="0"/>
                </a:lnTo>
                <a:lnTo>
                  <a:pt x="1559215" y="1044674"/>
                </a:lnTo>
                <a:lnTo>
                  <a:pt x="0" y="1044674"/>
                </a:lnTo>
                <a:lnTo>
                  <a:pt x="0" y="0"/>
                </a:lnTo>
                <a:close/>
              </a:path>
            </a:pathLst>
          </a:custGeom>
          <a:blipFill>
            <a:blip r:embed="rId40"/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412846" y="210062"/>
            <a:ext cx="15268665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Manejo de los riegos: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483724" y="5671325"/>
            <a:ext cx="3545443" cy="46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3331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25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985059" y="6276950"/>
            <a:ext cx="3545443" cy="46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3331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20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611252" y="6937327"/>
            <a:ext cx="3545443" cy="46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3331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15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256446" y="7688109"/>
            <a:ext cx="3545443" cy="46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3331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10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931988" y="8291336"/>
            <a:ext cx="3545443" cy="46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3331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5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4721594" y="6609650"/>
            <a:ext cx="3520514" cy="576084"/>
          </a:xfrm>
          <a:custGeom>
            <a:avLst/>
            <a:gdLst/>
            <a:ahLst/>
            <a:cxnLst/>
            <a:rect r="r" b="b" t="t" l="l"/>
            <a:pathLst>
              <a:path h="576084" w="3520514">
                <a:moveTo>
                  <a:pt x="0" y="0"/>
                </a:moveTo>
                <a:lnTo>
                  <a:pt x="3520515" y="0"/>
                </a:lnTo>
                <a:lnTo>
                  <a:pt x="3520515" y="576084"/>
                </a:lnTo>
                <a:lnTo>
                  <a:pt x="0" y="576084"/>
                </a:lnTo>
                <a:lnTo>
                  <a:pt x="0" y="0"/>
                </a:lnTo>
                <a:close/>
              </a:path>
            </a:pathLst>
          </a:custGeom>
          <a:blipFill>
            <a:blip r:embed="rId3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45466">
            <a:off x="-314661" y="6721830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2" y="0"/>
                </a:lnTo>
                <a:lnTo>
                  <a:pt x="2686722" y="3993776"/>
                </a:lnTo>
                <a:lnTo>
                  <a:pt x="0" y="399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47575">
            <a:off x="13906889" y="-2057400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4185" y="2573479"/>
            <a:ext cx="3461224" cy="2762686"/>
            <a:chOff x="0" y="0"/>
            <a:chExt cx="4614966" cy="36835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14966" cy="3683582"/>
            </a:xfrm>
            <a:custGeom>
              <a:avLst/>
              <a:gdLst/>
              <a:ahLst/>
              <a:cxnLst/>
              <a:rect r="r" b="b" t="t" l="l"/>
              <a:pathLst>
                <a:path h="3683582" w="4614966">
                  <a:moveTo>
                    <a:pt x="0" y="0"/>
                  </a:moveTo>
                  <a:lnTo>
                    <a:pt x="4614966" y="0"/>
                  </a:lnTo>
                  <a:lnTo>
                    <a:pt x="4614966" y="3683582"/>
                  </a:lnTo>
                  <a:lnTo>
                    <a:pt x="0" y="3683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921846" y="753048"/>
              <a:ext cx="695653" cy="695653"/>
            </a:xfrm>
            <a:custGeom>
              <a:avLst/>
              <a:gdLst/>
              <a:ahLst/>
              <a:cxnLst/>
              <a:rect r="r" b="b" t="t" l="l"/>
              <a:pathLst>
                <a:path h="695653" w="695653">
                  <a:moveTo>
                    <a:pt x="0" y="0"/>
                  </a:moveTo>
                  <a:lnTo>
                    <a:pt x="695653" y="0"/>
                  </a:lnTo>
                  <a:lnTo>
                    <a:pt x="695653" y="695653"/>
                  </a:lnTo>
                  <a:lnTo>
                    <a:pt x="0" y="6956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046717" y="852238"/>
              <a:ext cx="673380" cy="688776"/>
            </a:xfrm>
            <a:custGeom>
              <a:avLst/>
              <a:gdLst/>
              <a:ahLst/>
              <a:cxnLst/>
              <a:rect r="r" b="b" t="t" l="l"/>
              <a:pathLst>
                <a:path h="688776" w="673380">
                  <a:moveTo>
                    <a:pt x="0" y="0"/>
                  </a:moveTo>
                  <a:lnTo>
                    <a:pt x="673380" y="0"/>
                  </a:lnTo>
                  <a:lnTo>
                    <a:pt x="673380" y="688776"/>
                  </a:lnTo>
                  <a:lnTo>
                    <a:pt x="0" y="688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13"/>
            <a:srcRect l="0" t="0" r="0" b="0"/>
            <a:stretch>
              <a:fillRect/>
            </a:stretch>
          </p:blipFill>
          <p:spPr>
            <a:xfrm flipH="false" flipV="false" rot="0">
              <a:off x="2861215" y="757429"/>
              <a:ext cx="501494" cy="783585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3988746" y="6992063"/>
            <a:ext cx="3224994" cy="3469650"/>
            <a:chOff x="0" y="0"/>
            <a:chExt cx="4299992" cy="4626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99992" cy="4299992"/>
            </a:xfrm>
            <a:custGeom>
              <a:avLst/>
              <a:gdLst/>
              <a:ahLst/>
              <a:cxnLst/>
              <a:rect r="r" b="b" t="t" l="l"/>
              <a:pathLst>
                <a:path h="4299992" w="4299992">
                  <a:moveTo>
                    <a:pt x="0" y="0"/>
                  </a:moveTo>
                  <a:lnTo>
                    <a:pt x="4299992" y="0"/>
                  </a:lnTo>
                  <a:lnTo>
                    <a:pt x="4299992" y="4299992"/>
                  </a:lnTo>
                  <a:lnTo>
                    <a:pt x="0" y="4299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6871740">
              <a:off x="1229860" y="3135291"/>
              <a:ext cx="610922" cy="1714323"/>
            </a:xfrm>
            <a:custGeom>
              <a:avLst/>
              <a:gdLst/>
              <a:ahLst/>
              <a:cxnLst/>
              <a:rect r="r" b="b" t="t" l="l"/>
              <a:pathLst>
                <a:path h="1714323" w="610922">
                  <a:moveTo>
                    <a:pt x="0" y="0"/>
                  </a:moveTo>
                  <a:lnTo>
                    <a:pt x="610922" y="0"/>
                  </a:lnTo>
                  <a:lnTo>
                    <a:pt x="610922" y="1714323"/>
                  </a:lnTo>
                  <a:lnTo>
                    <a:pt x="0" y="1714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7153900">
              <a:off x="2769409" y="3083889"/>
              <a:ext cx="610922" cy="1714323"/>
            </a:xfrm>
            <a:custGeom>
              <a:avLst/>
              <a:gdLst/>
              <a:ahLst/>
              <a:cxnLst/>
              <a:rect r="r" b="b" t="t" l="l"/>
              <a:pathLst>
                <a:path h="1714323" w="610922">
                  <a:moveTo>
                    <a:pt x="0" y="0"/>
                  </a:moveTo>
                  <a:lnTo>
                    <a:pt x="610923" y="0"/>
                  </a:lnTo>
                  <a:lnTo>
                    <a:pt x="610923" y="1714323"/>
                  </a:lnTo>
                  <a:lnTo>
                    <a:pt x="0" y="1714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7"/>
            <a:srcRect l="0" t="0" r="0" b="0"/>
            <a:stretch>
              <a:fillRect/>
            </a:stretch>
          </p:blipFill>
          <p:spPr>
            <a:xfrm flipH="false" flipV="false" rot="0">
              <a:off x="1963966" y="3358705"/>
              <a:ext cx="766244" cy="582346"/>
            </a:xfrm>
            <a:prstGeom prst="rect">
              <a:avLst/>
            </a:prstGeom>
          </p:spPr>
        </p:pic>
      </p:grpSp>
      <p:sp>
        <p:nvSpPr>
          <p:cNvPr name="Freeform 15" id="15"/>
          <p:cNvSpPr/>
          <p:nvPr/>
        </p:nvSpPr>
        <p:spPr>
          <a:xfrm flipH="false" flipV="false" rot="0">
            <a:off x="665566" y="5336166"/>
            <a:ext cx="1609922" cy="1563088"/>
          </a:xfrm>
          <a:custGeom>
            <a:avLst/>
            <a:gdLst/>
            <a:ahLst/>
            <a:cxnLst/>
            <a:rect r="r" b="b" t="t" l="l"/>
            <a:pathLst>
              <a:path h="1563088" w="1609922">
                <a:moveTo>
                  <a:pt x="0" y="0"/>
                </a:moveTo>
                <a:lnTo>
                  <a:pt x="1609922" y="0"/>
                </a:lnTo>
                <a:lnTo>
                  <a:pt x="1609922" y="1563087"/>
                </a:lnTo>
                <a:lnTo>
                  <a:pt x="0" y="156308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020810" y="5892276"/>
            <a:ext cx="2208371" cy="2169323"/>
          </a:xfrm>
          <a:custGeom>
            <a:avLst/>
            <a:gdLst/>
            <a:ahLst/>
            <a:cxnLst/>
            <a:rect r="r" b="b" t="t" l="l"/>
            <a:pathLst>
              <a:path h="2169323" w="2208371">
                <a:moveTo>
                  <a:pt x="0" y="0"/>
                </a:moveTo>
                <a:lnTo>
                  <a:pt x="2208371" y="0"/>
                </a:lnTo>
                <a:lnTo>
                  <a:pt x="2208371" y="2169323"/>
                </a:lnTo>
                <a:lnTo>
                  <a:pt x="0" y="216932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299494" y="1757229"/>
            <a:ext cx="3288781" cy="2953923"/>
          </a:xfrm>
          <a:custGeom>
            <a:avLst/>
            <a:gdLst/>
            <a:ahLst/>
            <a:cxnLst/>
            <a:rect r="r" b="b" t="t" l="l"/>
            <a:pathLst>
              <a:path h="2953923" w="3288781">
                <a:moveTo>
                  <a:pt x="0" y="0"/>
                </a:moveTo>
                <a:lnTo>
                  <a:pt x="3288781" y="0"/>
                </a:lnTo>
                <a:lnTo>
                  <a:pt x="3288781" y="2953923"/>
                </a:lnTo>
                <a:lnTo>
                  <a:pt x="0" y="295392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470147">
            <a:off x="6877570" y="3005827"/>
            <a:ext cx="1673106" cy="1705325"/>
          </a:xfrm>
          <a:custGeom>
            <a:avLst/>
            <a:gdLst/>
            <a:ahLst/>
            <a:cxnLst/>
            <a:rect r="r" b="b" t="t" l="l"/>
            <a:pathLst>
              <a:path h="1705325" w="1673106">
                <a:moveTo>
                  <a:pt x="0" y="0"/>
                </a:moveTo>
                <a:lnTo>
                  <a:pt x="1673106" y="0"/>
                </a:lnTo>
                <a:lnTo>
                  <a:pt x="1673106" y="1705325"/>
                </a:lnTo>
                <a:lnTo>
                  <a:pt x="0" y="170532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887162" y="8388088"/>
            <a:ext cx="3543902" cy="1480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8456" indent="-304228" lvl="1">
              <a:lnSpc>
                <a:spcPts val="3945"/>
              </a:lnSpc>
              <a:buFont typeface="Arial"/>
              <a:buChar char="•"/>
            </a:pPr>
            <a:r>
              <a:rPr lang="en-US" sz="2818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Visualización total del sistema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537670">
            <a:off x="7056277" y="5599711"/>
            <a:ext cx="1673106" cy="1705325"/>
          </a:xfrm>
          <a:custGeom>
            <a:avLst/>
            <a:gdLst/>
            <a:ahLst/>
            <a:cxnLst/>
            <a:rect r="r" b="b" t="t" l="l"/>
            <a:pathLst>
              <a:path h="1705325" w="1673106">
                <a:moveTo>
                  <a:pt x="0" y="0"/>
                </a:moveTo>
                <a:lnTo>
                  <a:pt x="1673106" y="0"/>
                </a:lnTo>
                <a:lnTo>
                  <a:pt x="1673106" y="1705325"/>
                </a:lnTo>
                <a:lnTo>
                  <a:pt x="0" y="170532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477432">
            <a:off x="10431063" y="8017794"/>
            <a:ext cx="1673106" cy="1705325"/>
          </a:xfrm>
          <a:custGeom>
            <a:avLst/>
            <a:gdLst/>
            <a:ahLst/>
            <a:cxnLst/>
            <a:rect r="r" b="b" t="t" l="l"/>
            <a:pathLst>
              <a:path h="1705325" w="1673106">
                <a:moveTo>
                  <a:pt x="0" y="0"/>
                </a:moveTo>
                <a:lnTo>
                  <a:pt x="1673106" y="0"/>
                </a:lnTo>
                <a:lnTo>
                  <a:pt x="1673106" y="1705325"/>
                </a:lnTo>
                <a:lnTo>
                  <a:pt x="0" y="170532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446792" y="2143970"/>
            <a:ext cx="3564982" cy="2586232"/>
          </a:xfrm>
          <a:custGeom>
            <a:avLst/>
            <a:gdLst/>
            <a:ahLst/>
            <a:cxnLst/>
            <a:rect r="r" b="b" t="t" l="l"/>
            <a:pathLst>
              <a:path h="2586232" w="3564982">
                <a:moveTo>
                  <a:pt x="0" y="0"/>
                </a:moveTo>
                <a:lnTo>
                  <a:pt x="3564982" y="0"/>
                </a:lnTo>
                <a:lnTo>
                  <a:pt x="3564982" y="2586232"/>
                </a:lnTo>
                <a:lnTo>
                  <a:pt x="0" y="2586232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2410825">
            <a:off x="8343848" y="5314151"/>
            <a:ext cx="2801421" cy="1772536"/>
          </a:xfrm>
          <a:custGeom>
            <a:avLst/>
            <a:gdLst/>
            <a:ahLst/>
            <a:cxnLst/>
            <a:rect r="r" b="b" t="t" l="l"/>
            <a:pathLst>
              <a:path h="1772536" w="2801421">
                <a:moveTo>
                  <a:pt x="0" y="0"/>
                </a:moveTo>
                <a:lnTo>
                  <a:pt x="2801421" y="0"/>
                </a:lnTo>
                <a:lnTo>
                  <a:pt x="2801421" y="1772536"/>
                </a:lnTo>
                <a:lnTo>
                  <a:pt x="0" y="177253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673787">
            <a:off x="10764826" y="5306952"/>
            <a:ext cx="1836813" cy="1836813"/>
          </a:xfrm>
          <a:custGeom>
            <a:avLst/>
            <a:gdLst/>
            <a:ahLst/>
            <a:cxnLst/>
            <a:rect r="r" b="b" t="t" l="l"/>
            <a:pathLst>
              <a:path h="1836813" w="1836813">
                <a:moveTo>
                  <a:pt x="0" y="0"/>
                </a:moveTo>
                <a:lnTo>
                  <a:pt x="1836813" y="0"/>
                </a:lnTo>
                <a:lnTo>
                  <a:pt x="1836813" y="1836813"/>
                </a:lnTo>
                <a:lnTo>
                  <a:pt x="0" y="1836813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41149" y="186422"/>
            <a:ext cx="13030256" cy="226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7"/>
              </a:lnSpc>
            </a:pPr>
            <a:r>
              <a:rPr lang="en-US" sz="6483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Alcances y limitaciones del proyecto: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727147" y="3270039"/>
            <a:ext cx="3160015" cy="174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82" indent="-269891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Monitoreo en tiempo real</a:t>
            </a:r>
          </a:p>
          <a:p>
            <a:pPr algn="ctr" marL="539782" indent="-269891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Automatización del riego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343260" y="5752515"/>
            <a:ext cx="3543902" cy="90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5277" indent="-282638" lvl="1">
              <a:lnSpc>
                <a:spcPts val="3665"/>
              </a:lnSpc>
              <a:buFont typeface="Arial"/>
              <a:buChar char="•"/>
            </a:pPr>
            <a:r>
              <a:rPr lang="en-US" sz="2618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Gestión eficiente del uso del agua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378400" y="2322428"/>
            <a:ext cx="4790121" cy="153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40" indent="-313070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Conectividad limitada</a:t>
            </a:r>
          </a:p>
          <a:p>
            <a:pPr algn="l" marL="626140" indent="-313070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Costos de instalación y mantenimiento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05742" y="5104991"/>
            <a:ext cx="5264909" cy="153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40" indent="-313070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Dependencia de Hardware</a:t>
            </a:r>
          </a:p>
          <a:p>
            <a:pPr algn="l" marL="626140" indent="-313070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Escalabilidad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871627" y="7756476"/>
            <a:ext cx="3555672" cy="153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40" indent="-313070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Condiciones climáticas extremas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7786" r="0" b="7786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187304" y="8966880"/>
            <a:ext cx="14690632" cy="1036848"/>
            <a:chOff x="0" y="0"/>
            <a:chExt cx="3869138" cy="2730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69137" cy="273079"/>
            </a:xfrm>
            <a:custGeom>
              <a:avLst/>
              <a:gdLst/>
              <a:ahLst/>
              <a:cxnLst/>
              <a:rect r="r" b="b" t="t" l="l"/>
              <a:pathLst>
                <a:path h="273079" w="3869137">
                  <a:moveTo>
                    <a:pt x="0" y="0"/>
                  </a:moveTo>
                  <a:lnTo>
                    <a:pt x="3869137" y="0"/>
                  </a:lnTo>
                  <a:lnTo>
                    <a:pt x="3869137" y="273079"/>
                  </a:lnTo>
                  <a:lnTo>
                    <a:pt x="0" y="273079"/>
                  </a:lnTo>
                  <a:close/>
                </a:path>
              </a:pathLst>
            </a:custGeom>
            <a:solidFill>
              <a:srgbClr val="DFECE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69138" cy="311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86732" y="1916236"/>
            <a:ext cx="8605765" cy="6103687"/>
          </a:xfrm>
          <a:custGeom>
            <a:avLst/>
            <a:gdLst/>
            <a:ahLst/>
            <a:cxnLst/>
            <a:rect r="r" b="b" t="t" l="l"/>
            <a:pathLst>
              <a:path h="6103687" w="8605765">
                <a:moveTo>
                  <a:pt x="0" y="0"/>
                </a:moveTo>
                <a:lnTo>
                  <a:pt x="8605766" y="0"/>
                </a:lnTo>
                <a:lnTo>
                  <a:pt x="8605766" y="6103687"/>
                </a:lnTo>
                <a:lnTo>
                  <a:pt x="0" y="6103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83534" y="1916236"/>
            <a:ext cx="8578687" cy="6103687"/>
          </a:xfrm>
          <a:custGeom>
            <a:avLst/>
            <a:gdLst/>
            <a:ahLst/>
            <a:cxnLst/>
            <a:rect r="r" b="b" t="t" l="l"/>
            <a:pathLst>
              <a:path h="6103687" w="8578687">
                <a:moveTo>
                  <a:pt x="0" y="0"/>
                </a:moveTo>
                <a:lnTo>
                  <a:pt x="8578687" y="0"/>
                </a:lnTo>
                <a:lnTo>
                  <a:pt x="8578687" y="6103687"/>
                </a:lnTo>
                <a:lnTo>
                  <a:pt x="0" y="6103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99806" y="9182100"/>
            <a:ext cx="8088387" cy="63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Mockups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DAGQSomACq8</dc:identifier>
  <dcterms:modified xsi:type="dcterms:W3CDTF">2011-08-01T06:04:30Z</dcterms:modified>
  <cp:revision>1</cp:revision>
  <dc:title>presentación 24/09 de S.I.N.H.2.O</dc:title>
</cp:coreProperties>
</file>